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62" r:id="rId4"/>
    <p:sldId id="259" r:id="rId5"/>
    <p:sldId id="263" r:id="rId6"/>
    <p:sldId id="264" r:id="rId7"/>
    <p:sldId id="265" r:id="rId8"/>
    <p:sldId id="266" r:id="rId9"/>
    <p:sldId id="271" r:id="rId10"/>
    <p:sldId id="268" r:id="rId11"/>
    <p:sldId id="269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56EBCB-9DFA-4927-A6EC-0600E6B090E7}">
          <p14:sldIdLst>
            <p14:sldId id="257"/>
            <p14:sldId id="260"/>
            <p14:sldId id="262"/>
            <p14:sldId id="259"/>
            <p14:sldId id="263"/>
            <p14:sldId id="264"/>
            <p14:sldId id="265"/>
            <p14:sldId id="266"/>
            <p14:sldId id="271"/>
            <p14:sldId id="268"/>
            <p14:sldId id="269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2C59"/>
    <a:srgbClr val="E4FFFD"/>
    <a:srgbClr val="002046"/>
    <a:srgbClr val="F9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B73A7-5EC4-4EE0-B477-821C9CDCC611}" v="1529" dt="2025-06-20T16:27:59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avya muthyam" userId="7a2385efe716a26b" providerId="LiveId" clId="{5DBB73A7-5EC4-4EE0-B477-821C9CDCC611}"/>
    <pc:docChg chg="undo custSel addSld delSld modSld addSection delSection modSection">
      <pc:chgData name="sravya muthyam" userId="7a2385efe716a26b" providerId="LiveId" clId="{5DBB73A7-5EC4-4EE0-B477-821C9CDCC611}" dt="2025-06-20T16:30:41.350" v="4721" actId="14100"/>
      <pc:docMkLst>
        <pc:docMk/>
      </pc:docMkLst>
      <pc:sldChg chg="delSp modSp mod">
        <pc:chgData name="sravya muthyam" userId="7a2385efe716a26b" providerId="LiveId" clId="{5DBB73A7-5EC4-4EE0-B477-821C9CDCC611}" dt="2025-06-20T16:29:52.859" v="4714" actId="1076"/>
        <pc:sldMkLst>
          <pc:docMk/>
          <pc:sldMk cId="1479120422" sldId="257"/>
        </pc:sldMkLst>
        <pc:spChg chg="mod">
          <ac:chgData name="sravya muthyam" userId="7a2385efe716a26b" providerId="LiveId" clId="{5DBB73A7-5EC4-4EE0-B477-821C9CDCC611}" dt="2025-06-20T12:49:05.826" v="502" actId="14100"/>
          <ac:spMkLst>
            <pc:docMk/>
            <pc:sldMk cId="1479120422" sldId="257"/>
            <ac:spMk id="4" creationId="{5255652D-E2B8-FD52-E33C-52BE58AD0274}"/>
          </ac:spMkLst>
        </pc:spChg>
        <pc:spChg chg="del">
          <ac:chgData name="sravya muthyam" userId="7a2385efe716a26b" providerId="LiveId" clId="{5DBB73A7-5EC4-4EE0-B477-821C9CDCC611}" dt="2025-06-20T12:37:52.230" v="21" actId="478"/>
          <ac:spMkLst>
            <pc:docMk/>
            <pc:sldMk cId="1479120422" sldId="257"/>
            <ac:spMk id="5" creationId="{CD30C647-91E6-9DAC-5AD0-E255474DFFB1}"/>
          </ac:spMkLst>
        </pc:spChg>
        <pc:spChg chg="mod">
          <ac:chgData name="sravya muthyam" userId="7a2385efe716a26b" providerId="LiveId" clId="{5DBB73A7-5EC4-4EE0-B477-821C9CDCC611}" dt="2025-06-20T12:42:02.346" v="285" actId="20577"/>
          <ac:spMkLst>
            <pc:docMk/>
            <pc:sldMk cId="1479120422" sldId="257"/>
            <ac:spMk id="15" creationId="{DE42214F-B32A-5994-18A1-C089EBC4505D}"/>
          </ac:spMkLst>
        </pc:spChg>
        <pc:spChg chg="mod">
          <ac:chgData name="sravya muthyam" userId="7a2385efe716a26b" providerId="LiveId" clId="{5DBB73A7-5EC4-4EE0-B477-821C9CDCC611}" dt="2025-06-20T12:47:22.662" v="468" actId="14100"/>
          <ac:spMkLst>
            <pc:docMk/>
            <pc:sldMk cId="1479120422" sldId="257"/>
            <ac:spMk id="18" creationId="{746A6360-E136-4028-0B4B-91D71DDA0C10}"/>
          </ac:spMkLst>
        </pc:spChg>
        <pc:spChg chg="mod">
          <ac:chgData name="sravya muthyam" userId="7a2385efe716a26b" providerId="LiveId" clId="{5DBB73A7-5EC4-4EE0-B477-821C9CDCC611}" dt="2025-06-20T12:48:37.492" v="498" actId="20577"/>
          <ac:spMkLst>
            <pc:docMk/>
            <pc:sldMk cId="1479120422" sldId="257"/>
            <ac:spMk id="19" creationId="{50D961CF-1237-AC65-8C39-E2AB861D9896}"/>
          </ac:spMkLst>
        </pc:spChg>
        <pc:picChg chg="mod">
          <ac:chgData name="sravya muthyam" userId="7a2385efe716a26b" providerId="LiveId" clId="{5DBB73A7-5EC4-4EE0-B477-821C9CDCC611}" dt="2025-06-20T16:29:52.859" v="4714" actId="1076"/>
          <ac:picMkLst>
            <pc:docMk/>
            <pc:sldMk cId="1479120422" sldId="257"/>
            <ac:picMk id="12" creationId="{E150B821-B6E6-4B6D-9A99-7209241325EA}"/>
          </ac:picMkLst>
        </pc:picChg>
        <pc:picChg chg="del mod">
          <ac:chgData name="sravya muthyam" userId="7a2385efe716a26b" providerId="LiveId" clId="{5DBB73A7-5EC4-4EE0-B477-821C9CDCC611}" dt="2025-06-20T12:48:50.780" v="499" actId="21"/>
          <ac:picMkLst>
            <pc:docMk/>
            <pc:sldMk cId="1479120422" sldId="257"/>
            <ac:picMk id="1026" creationId="{7AA69718-142A-3636-0072-1D371E572BCE}"/>
          </ac:picMkLst>
        </pc:picChg>
      </pc:sldChg>
      <pc:sldChg chg="delSp modSp mod delAnim">
        <pc:chgData name="sravya muthyam" userId="7a2385efe716a26b" providerId="LiveId" clId="{5DBB73A7-5EC4-4EE0-B477-821C9CDCC611}" dt="2025-06-20T14:41:53.994" v="1934" actId="14100"/>
        <pc:sldMkLst>
          <pc:docMk/>
          <pc:sldMk cId="3101240506" sldId="259"/>
        </pc:sldMkLst>
        <pc:spChg chg="mod">
          <ac:chgData name="sravya muthyam" userId="7a2385efe716a26b" providerId="LiveId" clId="{5DBB73A7-5EC4-4EE0-B477-821C9CDCC611}" dt="2025-06-20T14:41:53.994" v="1934" actId="14100"/>
          <ac:spMkLst>
            <pc:docMk/>
            <pc:sldMk cId="3101240506" sldId="259"/>
            <ac:spMk id="4" creationId="{0A7C6839-9753-E760-A9B7-6FFA74CD4522}"/>
          </ac:spMkLst>
        </pc:spChg>
        <pc:spChg chg="del mod">
          <ac:chgData name="sravya muthyam" userId="7a2385efe716a26b" providerId="LiveId" clId="{5DBB73A7-5EC4-4EE0-B477-821C9CDCC611}" dt="2025-06-20T14:37:46.522" v="1685" actId="21"/>
          <ac:spMkLst>
            <pc:docMk/>
            <pc:sldMk cId="3101240506" sldId="259"/>
            <ac:spMk id="5" creationId="{E28A422F-9871-C638-F10B-C477DAE2C568}"/>
          </ac:spMkLst>
        </pc:spChg>
        <pc:spChg chg="del">
          <ac:chgData name="sravya muthyam" userId="7a2385efe716a26b" providerId="LiveId" clId="{5DBB73A7-5EC4-4EE0-B477-821C9CDCC611}" dt="2025-06-20T14:37:52.702" v="1686" actId="21"/>
          <ac:spMkLst>
            <pc:docMk/>
            <pc:sldMk cId="3101240506" sldId="259"/>
            <ac:spMk id="8" creationId="{7D7ECD95-FA4B-43FE-C7A8-24F4FCC33827}"/>
          </ac:spMkLst>
        </pc:spChg>
        <pc:spChg chg="mod">
          <ac:chgData name="sravya muthyam" userId="7a2385efe716a26b" providerId="LiveId" clId="{5DBB73A7-5EC4-4EE0-B477-821C9CDCC611}" dt="2025-06-20T14:35:50.206" v="1556" actId="20577"/>
          <ac:spMkLst>
            <pc:docMk/>
            <pc:sldMk cId="3101240506" sldId="259"/>
            <ac:spMk id="12" creationId="{FBC2E1E3-1278-EBED-2BD7-4696ACE70FD1}"/>
          </ac:spMkLst>
        </pc:spChg>
        <pc:grpChg chg="del">
          <ac:chgData name="sravya muthyam" userId="7a2385efe716a26b" providerId="LiveId" clId="{5DBB73A7-5EC4-4EE0-B477-821C9CDCC611}" dt="2025-06-20T14:35:55.270" v="1557" actId="478"/>
          <ac:grpSpMkLst>
            <pc:docMk/>
            <pc:sldMk cId="3101240506" sldId="259"/>
            <ac:grpSpMk id="30" creationId="{6408D283-087A-E976-5667-8080C3B98A36}"/>
          </ac:grpSpMkLst>
        </pc:grpChg>
      </pc:sldChg>
      <pc:sldChg chg="delSp modSp mod">
        <pc:chgData name="sravya muthyam" userId="7a2385efe716a26b" providerId="LiveId" clId="{5DBB73A7-5EC4-4EE0-B477-821C9CDCC611}" dt="2025-06-20T16:27:59.024" v="4703" actId="478"/>
        <pc:sldMkLst>
          <pc:docMk/>
          <pc:sldMk cId="521890288" sldId="260"/>
        </pc:sldMkLst>
        <pc:spChg chg="del mod">
          <ac:chgData name="sravya muthyam" userId="7a2385efe716a26b" providerId="LiveId" clId="{5DBB73A7-5EC4-4EE0-B477-821C9CDCC611}" dt="2025-06-20T13:21:39.918" v="819" actId="21"/>
          <ac:spMkLst>
            <pc:docMk/>
            <pc:sldMk cId="521890288" sldId="260"/>
            <ac:spMk id="3" creationId="{904A3F8C-3E56-4453-1064-508C7450E02E}"/>
          </ac:spMkLst>
        </pc:spChg>
        <pc:spChg chg="mod">
          <ac:chgData name="sravya muthyam" userId="7a2385efe716a26b" providerId="LiveId" clId="{5DBB73A7-5EC4-4EE0-B477-821C9CDCC611}" dt="2025-06-20T14:20:56.238" v="1039" actId="255"/>
          <ac:spMkLst>
            <pc:docMk/>
            <pc:sldMk cId="521890288" sldId="260"/>
            <ac:spMk id="5" creationId="{18D80A87-085A-D359-F29D-464D246C2720}"/>
          </ac:spMkLst>
        </pc:spChg>
        <pc:spChg chg="del mod">
          <ac:chgData name="sravya muthyam" userId="7a2385efe716a26b" providerId="LiveId" clId="{5DBB73A7-5EC4-4EE0-B477-821C9CDCC611}" dt="2025-06-20T13:14:34.878" v="602" actId="478"/>
          <ac:spMkLst>
            <pc:docMk/>
            <pc:sldMk cId="521890288" sldId="260"/>
            <ac:spMk id="7" creationId="{A873FC84-AA3F-B81D-CAFF-2A1789A7A4F2}"/>
          </ac:spMkLst>
        </pc:spChg>
        <pc:spChg chg="mod">
          <ac:chgData name="sravya muthyam" userId="7a2385efe716a26b" providerId="LiveId" clId="{5DBB73A7-5EC4-4EE0-B477-821C9CDCC611}" dt="2025-06-20T14:21:26.179" v="1088" actId="20577"/>
          <ac:spMkLst>
            <pc:docMk/>
            <pc:sldMk cId="521890288" sldId="260"/>
            <ac:spMk id="16" creationId="{2291F978-09D1-28A6-7604-392CD8E8EF0F}"/>
          </ac:spMkLst>
        </pc:spChg>
        <pc:spChg chg="del mod">
          <ac:chgData name="sravya muthyam" userId="7a2385efe716a26b" providerId="LiveId" clId="{5DBB73A7-5EC4-4EE0-B477-821C9CDCC611}" dt="2025-06-20T13:17:38.674" v="676" actId="478"/>
          <ac:spMkLst>
            <pc:docMk/>
            <pc:sldMk cId="521890288" sldId="260"/>
            <ac:spMk id="17" creationId="{33D6159C-8AB0-D6FE-F853-51D6351B71C4}"/>
          </ac:spMkLst>
        </pc:spChg>
        <pc:spChg chg="del mod">
          <ac:chgData name="sravya muthyam" userId="7a2385efe716a26b" providerId="LiveId" clId="{5DBB73A7-5EC4-4EE0-B477-821C9CDCC611}" dt="2025-06-20T13:21:39.937" v="821"/>
          <ac:spMkLst>
            <pc:docMk/>
            <pc:sldMk cId="521890288" sldId="260"/>
            <ac:spMk id="19" creationId="{20A25240-10DD-4843-E8AC-4EDA275C8A77}"/>
          </ac:spMkLst>
        </pc:spChg>
        <pc:spChg chg="del mod">
          <ac:chgData name="sravya muthyam" userId="7a2385efe716a26b" providerId="LiveId" clId="{5DBB73A7-5EC4-4EE0-B477-821C9CDCC611}" dt="2025-06-20T13:22:25.121" v="869" actId="21"/>
          <ac:spMkLst>
            <pc:docMk/>
            <pc:sldMk cId="521890288" sldId="260"/>
            <ac:spMk id="22" creationId="{5D5411C9-A416-D093-07E8-34AA9A92FF31}"/>
          </ac:spMkLst>
        </pc:spChg>
        <pc:spChg chg="del">
          <ac:chgData name="sravya muthyam" userId="7a2385efe716a26b" providerId="LiveId" clId="{5DBB73A7-5EC4-4EE0-B477-821C9CDCC611}" dt="2025-06-20T14:06:17.241" v="926" actId="478"/>
          <ac:spMkLst>
            <pc:docMk/>
            <pc:sldMk cId="521890288" sldId="260"/>
            <ac:spMk id="23" creationId="{D0C1902F-6363-BB83-4E21-D9A62EA4A9AB}"/>
          </ac:spMkLst>
        </pc:spChg>
        <pc:spChg chg="del mod">
          <ac:chgData name="sravya muthyam" userId="7a2385efe716a26b" providerId="LiveId" clId="{5DBB73A7-5EC4-4EE0-B477-821C9CDCC611}" dt="2025-06-20T14:19:02.395" v="995" actId="478"/>
          <ac:spMkLst>
            <pc:docMk/>
            <pc:sldMk cId="521890288" sldId="260"/>
            <ac:spMk id="24" creationId="{F9A94F29-6CB6-175A-1E82-206526A3D38E}"/>
          </ac:spMkLst>
        </pc:spChg>
        <pc:spChg chg="del mod">
          <ac:chgData name="sravya muthyam" userId="7a2385efe716a26b" providerId="LiveId" clId="{5DBB73A7-5EC4-4EE0-B477-821C9CDCC611}" dt="2025-06-20T14:19:50.116" v="1037" actId="478"/>
          <ac:spMkLst>
            <pc:docMk/>
            <pc:sldMk cId="521890288" sldId="260"/>
            <ac:spMk id="25" creationId="{58F3F39D-9B6B-8132-003D-AD98320FAF60}"/>
          </ac:spMkLst>
        </pc:spChg>
        <pc:picChg chg="del">
          <ac:chgData name="sravya muthyam" userId="7a2385efe716a26b" providerId="LiveId" clId="{5DBB73A7-5EC4-4EE0-B477-821C9CDCC611}" dt="2025-06-20T16:27:59.024" v="4703" actId="478"/>
          <ac:picMkLst>
            <pc:docMk/>
            <pc:sldMk cId="521890288" sldId="260"/>
            <ac:picMk id="12" creationId="{2C28B6A3-786B-3976-E784-46A598C5B927}"/>
          </ac:picMkLst>
        </pc:picChg>
      </pc:sldChg>
      <pc:sldChg chg="addSp delSp modSp mod modClrScheme delAnim modAnim chgLayout">
        <pc:chgData name="sravya muthyam" userId="7a2385efe716a26b" providerId="LiveId" clId="{5DBB73A7-5EC4-4EE0-B477-821C9CDCC611}" dt="2025-06-20T16:27:39.988" v="4702" actId="1036"/>
        <pc:sldMkLst>
          <pc:docMk/>
          <pc:sldMk cId="3887787045" sldId="262"/>
        </pc:sldMkLst>
        <pc:spChg chg="add del mod ord">
          <ac:chgData name="sravya muthyam" userId="7a2385efe716a26b" providerId="LiveId" clId="{5DBB73A7-5EC4-4EE0-B477-821C9CDCC611}" dt="2025-06-20T14:24:23.730" v="1096"/>
          <ac:spMkLst>
            <pc:docMk/>
            <pc:sldMk cId="3887787045" sldId="262"/>
            <ac:spMk id="4" creationId="{0D173973-39A2-03E6-5590-F760272293FF}"/>
          </ac:spMkLst>
        </pc:spChg>
        <pc:spChg chg="del mod">
          <ac:chgData name="sravya muthyam" userId="7a2385efe716a26b" providerId="LiveId" clId="{5DBB73A7-5EC4-4EE0-B477-821C9CDCC611}" dt="2025-06-20T14:25:18.752" v="1102"/>
          <ac:spMkLst>
            <pc:docMk/>
            <pc:sldMk cId="3887787045" sldId="262"/>
            <ac:spMk id="5" creationId="{A8B761B1-DDB0-2AC8-6F68-6553B677A3FD}"/>
          </ac:spMkLst>
        </pc:spChg>
        <pc:spChg chg="mod">
          <ac:chgData name="sravya muthyam" userId="7a2385efe716a26b" providerId="LiveId" clId="{5DBB73A7-5EC4-4EE0-B477-821C9CDCC611}" dt="2025-06-20T14:34:57.709" v="1505" actId="14100"/>
          <ac:spMkLst>
            <pc:docMk/>
            <pc:sldMk cId="3887787045" sldId="262"/>
            <ac:spMk id="7" creationId="{B0C32A12-5707-DA2B-AAB3-0840A32871BE}"/>
          </ac:spMkLst>
        </pc:spChg>
        <pc:spChg chg="del">
          <ac:chgData name="sravya muthyam" userId="7a2385efe716a26b" providerId="LiveId" clId="{5DBB73A7-5EC4-4EE0-B477-821C9CDCC611}" dt="2025-06-20T14:25:18.744" v="1100" actId="478"/>
          <ac:spMkLst>
            <pc:docMk/>
            <pc:sldMk cId="3887787045" sldId="262"/>
            <ac:spMk id="8" creationId="{19D69DA5-E312-A09F-82C5-CC44CE6005AF}"/>
          </ac:spMkLst>
        </pc:spChg>
        <pc:spChg chg="mod">
          <ac:chgData name="sravya muthyam" userId="7a2385efe716a26b" providerId="LiveId" clId="{5DBB73A7-5EC4-4EE0-B477-821C9CDCC611}" dt="2025-06-20T16:27:39.988" v="4702" actId="1036"/>
          <ac:spMkLst>
            <pc:docMk/>
            <pc:sldMk cId="3887787045" sldId="262"/>
            <ac:spMk id="11" creationId="{6C536529-B144-2C1B-DA67-C9D172E601F1}"/>
          </ac:spMkLst>
        </pc:spChg>
        <pc:spChg chg="add del mod ord">
          <ac:chgData name="sravya muthyam" userId="7a2385efe716a26b" providerId="LiveId" clId="{5DBB73A7-5EC4-4EE0-B477-821C9CDCC611}" dt="2025-06-20T14:25:01.010" v="1097" actId="700"/>
          <ac:spMkLst>
            <pc:docMk/>
            <pc:sldMk cId="3887787045" sldId="262"/>
            <ac:spMk id="21" creationId="{93804B5A-75E6-FA60-C15C-38819ABD00C5}"/>
          </ac:spMkLst>
        </pc:spChg>
        <pc:spChg chg="add mod ord">
          <ac:chgData name="sravya muthyam" userId="7a2385efe716a26b" providerId="LiveId" clId="{5DBB73A7-5EC4-4EE0-B477-821C9CDCC611}" dt="2025-06-20T14:25:35.546" v="1103" actId="700"/>
          <ac:spMkLst>
            <pc:docMk/>
            <pc:sldMk cId="3887787045" sldId="262"/>
            <ac:spMk id="22" creationId="{42EB9ACF-BAE9-8165-81B7-A75B8F7B9BEF}"/>
          </ac:spMkLst>
        </pc:spChg>
        <pc:spChg chg="add del mod ord">
          <ac:chgData name="sravya muthyam" userId="7a2385efe716a26b" providerId="LiveId" clId="{5DBB73A7-5EC4-4EE0-B477-821C9CDCC611}" dt="2025-06-20T14:25:35.546" v="1103" actId="700"/>
          <ac:spMkLst>
            <pc:docMk/>
            <pc:sldMk cId="3887787045" sldId="262"/>
            <ac:spMk id="23" creationId="{948AFCE1-851F-5753-7ED7-57F1B4C8127F}"/>
          </ac:spMkLst>
        </pc:spChg>
        <pc:picChg chg="del">
          <ac:chgData name="sravya muthyam" userId="7a2385efe716a26b" providerId="LiveId" clId="{5DBB73A7-5EC4-4EE0-B477-821C9CDCC611}" dt="2025-06-20T14:23:06.092" v="1091" actId="478"/>
          <ac:picMkLst>
            <pc:docMk/>
            <pc:sldMk cId="3887787045" sldId="262"/>
            <ac:picMk id="9" creationId="{358712CC-151D-1BF3-2FD5-29CCDFDB3433}"/>
          </ac:picMkLst>
        </pc:picChg>
        <pc:picChg chg="del">
          <ac:chgData name="sravya muthyam" userId="7a2385efe716a26b" providerId="LiveId" clId="{5DBB73A7-5EC4-4EE0-B477-821C9CDCC611}" dt="2025-06-20T14:23:04.246" v="1090" actId="478"/>
          <ac:picMkLst>
            <pc:docMk/>
            <pc:sldMk cId="3887787045" sldId="262"/>
            <ac:picMk id="10" creationId="{1C806D0F-B1C1-289D-B596-442F89056D8B}"/>
          </ac:picMkLst>
        </pc:picChg>
        <pc:picChg chg="del">
          <ac:chgData name="sravya muthyam" userId="7a2385efe716a26b" providerId="LiveId" clId="{5DBB73A7-5EC4-4EE0-B477-821C9CDCC611}" dt="2025-06-20T14:23:02" v="1089" actId="478"/>
          <ac:picMkLst>
            <pc:docMk/>
            <pc:sldMk cId="3887787045" sldId="262"/>
            <ac:picMk id="20" creationId="{598396A6-439A-ABB5-C579-35B90EEAE8EC}"/>
          </ac:picMkLst>
        </pc:picChg>
      </pc:sldChg>
      <pc:sldChg chg="delSp modSp mod modAnim">
        <pc:chgData name="sravya muthyam" userId="7a2385efe716a26b" providerId="LiveId" clId="{5DBB73A7-5EC4-4EE0-B477-821C9CDCC611}" dt="2025-06-20T14:56:01.606" v="2548" actId="255"/>
        <pc:sldMkLst>
          <pc:docMk/>
          <pc:sldMk cId="3132622293" sldId="263"/>
        </pc:sldMkLst>
        <pc:spChg chg="mod">
          <ac:chgData name="sravya muthyam" userId="7a2385efe716a26b" providerId="LiveId" clId="{5DBB73A7-5EC4-4EE0-B477-821C9CDCC611}" dt="2025-06-20T14:53:35.001" v="2384" actId="255"/>
          <ac:spMkLst>
            <pc:docMk/>
            <pc:sldMk cId="3132622293" sldId="263"/>
            <ac:spMk id="9" creationId="{594646DF-AC4A-280C-201A-A63C51A4834C}"/>
          </ac:spMkLst>
        </pc:spChg>
        <pc:spChg chg="mod">
          <ac:chgData name="sravya muthyam" userId="7a2385efe716a26b" providerId="LiveId" clId="{5DBB73A7-5EC4-4EE0-B477-821C9CDCC611}" dt="2025-06-20T14:56:01.606" v="2548" actId="255"/>
          <ac:spMkLst>
            <pc:docMk/>
            <pc:sldMk cId="3132622293" sldId="263"/>
            <ac:spMk id="10" creationId="{24E04D5F-A946-8488-C92C-7C2342D01F7F}"/>
          </ac:spMkLst>
        </pc:spChg>
        <pc:spChg chg="mod">
          <ac:chgData name="sravya muthyam" userId="7a2385efe716a26b" providerId="LiveId" clId="{5DBB73A7-5EC4-4EE0-B477-821C9CDCC611}" dt="2025-06-20T14:54:57.667" v="2457" actId="255"/>
          <ac:spMkLst>
            <pc:docMk/>
            <pc:sldMk cId="3132622293" sldId="263"/>
            <ac:spMk id="11" creationId="{41C672D2-4C25-0DF2-41A0-10E001E7F364}"/>
          </ac:spMkLst>
        </pc:spChg>
        <pc:spChg chg="mod">
          <ac:chgData name="sravya muthyam" userId="7a2385efe716a26b" providerId="LiveId" clId="{5DBB73A7-5EC4-4EE0-B477-821C9CDCC611}" dt="2025-06-20T14:53:43.208" v="2385" actId="255"/>
          <ac:spMkLst>
            <pc:docMk/>
            <pc:sldMk cId="3132622293" sldId="263"/>
            <ac:spMk id="12" creationId="{455125BE-907D-1564-550E-C9F78CCF0D55}"/>
          </ac:spMkLst>
        </pc:spChg>
        <pc:spChg chg="mod">
          <ac:chgData name="sravya muthyam" userId="7a2385efe716a26b" providerId="LiveId" clId="{5DBB73A7-5EC4-4EE0-B477-821C9CDCC611}" dt="2025-06-20T14:48:26.134" v="2034" actId="1076"/>
          <ac:spMkLst>
            <pc:docMk/>
            <pc:sldMk cId="3132622293" sldId="263"/>
            <ac:spMk id="13" creationId="{8A570660-E9C0-356F-E673-65133B64449A}"/>
          </ac:spMkLst>
        </pc:spChg>
        <pc:spChg chg="mod">
          <ac:chgData name="sravya muthyam" userId="7a2385efe716a26b" providerId="LiveId" clId="{5DBB73A7-5EC4-4EE0-B477-821C9CDCC611}" dt="2025-06-20T14:53:59.480" v="2387" actId="14100"/>
          <ac:spMkLst>
            <pc:docMk/>
            <pc:sldMk cId="3132622293" sldId="263"/>
            <ac:spMk id="20" creationId="{F5A1A978-314A-757C-2B1E-EE961FFE1228}"/>
          </ac:spMkLst>
        </pc:spChg>
        <pc:picChg chg="del">
          <ac:chgData name="sravya muthyam" userId="7a2385efe716a26b" providerId="LiveId" clId="{5DBB73A7-5EC4-4EE0-B477-821C9CDCC611}" dt="2025-06-20T14:42:04.955" v="1935" actId="21"/>
          <ac:picMkLst>
            <pc:docMk/>
            <pc:sldMk cId="3132622293" sldId="263"/>
            <ac:picMk id="1028" creationId="{64CF5E16-96E8-E273-5461-D35D5ADF5AC2}"/>
          </ac:picMkLst>
        </pc:picChg>
      </pc:sldChg>
      <pc:sldChg chg="addSp delSp modSp mod modClrScheme delAnim modAnim chgLayout">
        <pc:chgData name="sravya muthyam" userId="7a2385efe716a26b" providerId="LiveId" clId="{5DBB73A7-5EC4-4EE0-B477-821C9CDCC611}" dt="2025-06-20T15:01:59.301" v="2705" actId="21"/>
        <pc:sldMkLst>
          <pc:docMk/>
          <pc:sldMk cId="2003603522" sldId="264"/>
        </pc:sldMkLst>
        <pc:spChg chg="add del mod ord">
          <ac:chgData name="sravya muthyam" userId="7a2385efe716a26b" providerId="LiveId" clId="{5DBB73A7-5EC4-4EE0-B477-821C9CDCC611}" dt="2025-06-20T14:44:54.128" v="2015" actId="21"/>
          <ac:spMkLst>
            <pc:docMk/>
            <pc:sldMk cId="2003603522" sldId="264"/>
            <ac:spMk id="2" creationId="{BEE49490-D27E-EDF0-6EB0-B6E8CF7CDAFE}"/>
          </ac:spMkLst>
        </pc:spChg>
        <pc:spChg chg="add del mod ord">
          <ac:chgData name="sravya muthyam" userId="7a2385efe716a26b" providerId="LiveId" clId="{5DBB73A7-5EC4-4EE0-B477-821C9CDCC611}" dt="2025-06-20T14:45:03.333" v="2017" actId="700"/>
          <ac:spMkLst>
            <pc:docMk/>
            <pc:sldMk cId="2003603522" sldId="264"/>
            <ac:spMk id="3" creationId="{A070702E-BBED-B63E-8D60-7E8339A1DAD0}"/>
          </ac:spMkLst>
        </pc:spChg>
        <pc:spChg chg="add del mod ord">
          <ac:chgData name="sravya muthyam" userId="7a2385efe716a26b" providerId="LiveId" clId="{5DBB73A7-5EC4-4EE0-B477-821C9CDCC611}" dt="2025-06-20T14:45:03.333" v="2017" actId="700"/>
          <ac:spMkLst>
            <pc:docMk/>
            <pc:sldMk cId="2003603522" sldId="264"/>
            <ac:spMk id="6" creationId="{D3E45827-8F5B-0242-C07A-B49BB17900B0}"/>
          </ac:spMkLst>
        </pc:spChg>
        <pc:spChg chg="mod">
          <ac:chgData name="sravya muthyam" userId="7a2385efe716a26b" providerId="LiveId" clId="{5DBB73A7-5EC4-4EE0-B477-821C9CDCC611}" dt="2025-06-20T14:44:05.805" v="2012" actId="20577"/>
          <ac:spMkLst>
            <pc:docMk/>
            <pc:sldMk cId="2003603522" sldId="264"/>
            <ac:spMk id="14" creationId="{133B0E25-2152-E381-6E09-13D875DBF783}"/>
          </ac:spMkLst>
        </pc:spChg>
        <pc:spChg chg="mod">
          <ac:chgData name="sravya muthyam" userId="7a2385efe716a26b" providerId="LiveId" clId="{5DBB73A7-5EC4-4EE0-B477-821C9CDCC611}" dt="2025-06-20T15:00:59.267" v="2651" actId="20577"/>
          <ac:spMkLst>
            <pc:docMk/>
            <pc:sldMk cId="2003603522" sldId="264"/>
            <ac:spMk id="22" creationId="{2051E0C6-03B1-FF49-F1A2-19FB44041D0D}"/>
          </ac:spMkLst>
        </pc:spChg>
        <pc:spChg chg="add del mod ord">
          <ac:chgData name="sravya muthyam" userId="7a2385efe716a26b" providerId="LiveId" clId="{5DBB73A7-5EC4-4EE0-B477-821C9CDCC611}" dt="2025-06-20T14:45:08.872" v="2018" actId="700"/>
          <ac:spMkLst>
            <pc:docMk/>
            <pc:sldMk cId="2003603522" sldId="264"/>
            <ac:spMk id="23" creationId="{A968864D-731E-E7EE-E7FF-2DB10B082C3B}"/>
          </ac:spMkLst>
        </pc:spChg>
        <pc:spChg chg="del mod">
          <ac:chgData name="sravya muthyam" userId="7a2385efe716a26b" providerId="LiveId" clId="{5DBB73A7-5EC4-4EE0-B477-821C9CDCC611}" dt="2025-06-20T15:01:59.301" v="2705" actId="21"/>
          <ac:spMkLst>
            <pc:docMk/>
            <pc:sldMk cId="2003603522" sldId="264"/>
            <ac:spMk id="24" creationId="{47B86152-9975-17E7-86D7-5E60772C3F39}"/>
          </ac:spMkLst>
        </pc:spChg>
        <pc:spChg chg="add del mod ord">
          <ac:chgData name="sravya muthyam" userId="7a2385efe716a26b" providerId="LiveId" clId="{5DBB73A7-5EC4-4EE0-B477-821C9CDCC611}" dt="2025-06-20T14:45:08.872" v="2018" actId="700"/>
          <ac:spMkLst>
            <pc:docMk/>
            <pc:sldMk cId="2003603522" sldId="264"/>
            <ac:spMk id="25" creationId="{52EADC99-D6A5-E11C-72DC-729B8F0BC59F}"/>
          </ac:spMkLst>
        </pc:spChg>
        <pc:spChg chg="add del mod ord">
          <ac:chgData name="sravya muthyam" userId="7a2385efe716a26b" providerId="LiveId" clId="{5DBB73A7-5EC4-4EE0-B477-821C9CDCC611}" dt="2025-06-20T14:46:02.300" v="2028" actId="21"/>
          <ac:spMkLst>
            <pc:docMk/>
            <pc:sldMk cId="2003603522" sldId="264"/>
            <ac:spMk id="26" creationId="{520EDA4D-C4EE-E223-DF73-ABB6CB0F6428}"/>
          </ac:spMkLst>
        </pc:spChg>
        <pc:spChg chg="add del mod ord">
          <ac:chgData name="sravya muthyam" userId="7a2385efe716a26b" providerId="LiveId" clId="{5DBB73A7-5EC4-4EE0-B477-821C9CDCC611}" dt="2025-06-20T14:46:23.285" v="2030" actId="21"/>
          <ac:spMkLst>
            <pc:docMk/>
            <pc:sldMk cId="2003603522" sldId="264"/>
            <ac:spMk id="27" creationId="{99D98EA3-1FAE-93A3-39A5-77BA21DEFA0E}"/>
          </ac:spMkLst>
        </pc:spChg>
        <pc:spChg chg="mod">
          <ac:chgData name="sravya muthyam" userId="7a2385efe716a26b" providerId="LiveId" clId="{5DBB73A7-5EC4-4EE0-B477-821C9CDCC611}" dt="2025-06-20T14:42:59.777" v="1974" actId="6549"/>
          <ac:spMkLst>
            <pc:docMk/>
            <pc:sldMk cId="2003603522" sldId="264"/>
            <ac:spMk id="4103" creationId="{19404FF2-1E8D-D4F1-642F-B4E428C8B3A5}"/>
          </ac:spMkLst>
        </pc:spChg>
        <pc:grpChg chg="del topLvl">
          <ac:chgData name="sravya muthyam" userId="7a2385efe716a26b" providerId="LiveId" clId="{5DBB73A7-5EC4-4EE0-B477-821C9CDCC611}" dt="2025-06-20T14:43:09.804" v="1976" actId="478"/>
          <ac:grpSpMkLst>
            <pc:docMk/>
            <pc:sldMk cId="2003603522" sldId="264"/>
            <ac:grpSpMk id="4123" creationId="{73E339FF-80E8-E8B1-DC27-FF9DF1981575}"/>
          </ac:grpSpMkLst>
        </pc:grpChg>
        <pc:grpChg chg="del">
          <ac:chgData name="sravya muthyam" userId="7a2385efe716a26b" providerId="LiveId" clId="{5DBB73A7-5EC4-4EE0-B477-821C9CDCC611}" dt="2025-06-20T14:43:04.512" v="1975" actId="478"/>
          <ac:grpSpMkLst>
            <pc:docMk/>
            <pc:sldMk cId="2003603522" sldId="264"/>
            <ac:grpSpMk id="4124" creationId="{DED35ECE-8FE9-94A4-CF10-509905586255}"/>
          </ac:grpSpMkLst>
        </pc:grpChg>
        <pc:picChg chg="del topLvl">
          <ac:chgData name="sravya muthyam" userId="7a2385efe716a26b" providerId="LiveId" clId="{5DBB73A7-5EC4-4EE0-B477-821C9CDCC611}" dt="2025-06-20T14:43:04.512" v="1975" actId="478"/>
          <ac:picMkLst>
            <pc:docMk/>
            <pc:sldMk cId="2003603522" sldId="264"/>
            <ac:picMk id="38" creationId="{2493B6F4-9250-745C-85B5-EC3FAD52C1E8}"/>
          </ac:picMkLst>
        </pc:picChg>
      </pc:sldChg>
      <pc:sldChg chg="addSp delSp modSp mod modClrScheme chgLayout">
        <pc:chgData name="sravya muthyam" userId="7a2385efe716a26b" providerId="LiveId" clId="{5DBB73A7-5EC4-4EE0-B477-821C9CDCC611}" dt="2025-06-20T16:28:57.229" v="4708" actId="1036"/>
        <pc:sldMkLst>
          <pc:docMk/>
          <pc:sldMk cId="3303397749" sldId="265"/>
        </pc:sldMkLst>
        <pc:spChg chg="add del mod ord">
          <ac:chgData name="sravya muthyam" userId="7a2385efe716a26b" providerId="LiveId" clId="{5DBB73A7-5EC4-4EE0-B477-821C9CDCC611}" dt="2025-06-20T15:08:16.755" v="2794" actId="21"/>
          <ac:spMkLst>
            <pc:docMk/>
            <pc:sldMk cId="3303397749" sldId="265"/>
            <ac:spMk id="2" creationId="{9608989D-C2EE-735A-5D36-4E155DE43A1B}"/>
          </ac:spMkLst>
        </pc:spChg>
        <pc:spChg chg="add del mod ord">
          <ac:chgData name="sravya muthyam" userId="7a2385efe716a26b" providerId="LiveId" clId="{5DBB73A7-5EC4-4EE0-B477-821C9CDCC611}" dt="2025-06-20T15:18:02.114" v="3013" actId="21"/>
          <ac:spMkLst>
            <pc:docMk/>
            <pc:sldMk cId="3303397749" sldId="265"/>
            <ac:spMk id="3" creationId="{E214C07F-1057-BD7C-C1A1-8C3C61B49ED4}"/>
          </ac:spMkLst>
        </pc:spChg>
        <pc:spChg chg="add del mod">
          <ac:chgData name="sravya muthyam" userId="7a2385efe716a26b" providerId="LiveId" clId="{5DBB73A7-5EC4-4EE0-B477-821C9CDCC611}" dt="2025-06-20T15:09:07.652" v="2798" actId="6264"/>
          <ac:spMkLst>
            <pc:docMk/>
            <pc:sldMk cId="3303397749" sldId="265"/>
            <ac:spMk id="4" creationId="{29F1256F-C552-3DD8-9ED5-B15C6EEF3FCF}"/>
          </ac:spMkLst>
        </pc:spChg>
        <pc:spChg chg="add del mod ord">
          <ac:chgData name="sravya muthyam" userId="7a2385efe716a26b" providerId="LiveId" clId="{5DBB73A7-5EC4-4EE0-B477-821C9CDCC611}" dt="2025-06-20T15:09:23.507" v="2821" actId="21"/>
          <ac:spMkLst>
            <pc:docMk/>
            <pc:sldMk cId="3303397749" sldId="265"/>
            <ac:spMk id="8" creationId="{B08BB056-3C2B-FB37-F62F-1C1C0C24D387}"/>
          </ac:spMkLst>
        </pc:spChg>
        <pc:spChg chg="add del mod ord">
          <ac:chgData name="sravya muthyam" userId="7a2385efe716a26b" providerId="LiveId" clId="{5DBB73A7-5EC4-4EE0-B477-821C9CDCC611}" dt="2025-06-20T15:14:05.774" v="2918" actId="21"/>
          <ac:spMkLst>
            <pc:docMk/>
            <pc:sldMk cId="3303397749" sldId="265"/>
            <ac:spMk id="10" creationId="{5BA1F401-7D58-029C-EA5B-3897BA0A35FA}"/>
          </ac:spMkLst>
        </pc:spChg>
        <pc:spChg chg="del">
          <ac:chgData name="sravya muthyam" userId="7a2385efe716a26b" providerId="LiveId" clId="{5DBB73A7-5EC4-4EE0-B477-821C9CDCC611}" dt="2025-06-20T15:05:46.499" v="2723" actId="478"/>
          <ac:spMkLst>
            <pc:docMk/>
            <pc:sldMk cId="3303397749" sldId="265"/>
            <ac:spMk id="11" creationId="{9ED09ED7-0D64-5C9C-BEC7-54F434577B8C}"/>
          </ac:spMkLst>
        </pc:spChg>
        <pc:spChg chg="del">
          <ac:chgData name="sravya muthyam" userId="7a2385efe716a26b" providerId="LiveId" clId="{5DBB73A7-5EC4-4EE0-B477-821C9CDCC611}" dt="2025-06-20T15:05:35.785" v="2719" actId="478"/>
          <ac:spMkLst>
            <pc:docMk/>
            <pc:sldMk cId="3303397749" sldId="265"/>
            <ac:spMk id="12" creationId="{6EDBF8C4-90D0-E0E6-1C01-0C3F871300F4}"/>
          </ac:spMkLst>
        </pc:spChg>
        <pc:spChg chg="del mod">
          <ac:chgData name="sravya muthyam" userId="7a2385efe716a26b" providerId="LiveId" clId="{5DBB73A7-5EC4-4EE0-B477-821C9CDCC611}" dt="2025-06-20T15:05:42.366" v="2722" actId="478"/>
          <ac:spMkLst>
            <pc:docMk/>
            <pc:sldMk cId="3303397749" sldId="265"/>
            <ac:spMk id="13" creationId="{350E653C-C529-A76C-C71D-48DD185C06A1}"/>
          </ac:spMkLst>
        </pc:spChg>
        <pc:spChg chg="del mod">
          <ac:chgData name="sravya muthyam" userId="7a2385efe716a26b" providerId="LiveId" clId="{5DBB73A7-5EC4-4EE0-B477-821C9CDCC611}" dt="2025-06-20T15:05:27.923" v="2718" actId="478"/>
          <ac:spMkLst>
            <pc:docMk/>
            <pc:sldMk cId="3303397749" sldId="265"/>
            <ac:spMk id="14" creationId="{1044FFB7-A18F-B34A-9973-66E0D9F78084}"/>
          </ac:spMkLst>
        </pc:spChg>
        <pc:spChg chg="mod">
          <ac:chgData name="sravya muthyam" userId="7a2385efe716a26b" providerId="LiveId" clId="{5DBB73A7-5EC4-4EE0-B477-821C9CDCC611}" dt="2025-06-20T15:24:22.065" v="3262" actId="20577"/>
          <ac:spMkLst>
            <pc:docMk/>
            <pc:sldMk cId="3303397749" sldId="265"/>
            <ac:spMk id="15" creationId="{097B3EA2-6DE1-D090-4026-27FF86CABFA9}"/>
          </ac:spMkLst>
        </pc:spChg>
        <pc:spChg chg="add del mod ord">
          <ac:chgData name="sravya muthyam" userId="7a2385efe716a26b" providerId="LiveId" clId="{5DBB73A7-5EC4-4EE0-B477-821C9CDCC611}" dt="2025-06-20T15:14:34.669" v="2921" actId="21"/>
          <ac:spMkLst>
            <pc:docMk/>
            <pc:sldMk cId="3303397749" sldId="265"/>
            <ac:spMk id="20" creationId="{8C0220B5-EE3B-FB9F-8A7F-AF60074DBFF2}"/>
          </ac:spMkLst>
        </pc:spChg>
        <pc:spChg chg="del">
          <ac:chgData name="sravya muthyam" userId="7a2385efe716a26b" providerId="LiveId" clId="{5DBB73A7-5EC4-4EE0-B477-821C9CDCC611}" dt="2025-06-20T15:05:21.626" v="2714" actId="478"/>
          <ac:spMkLst>
            <pc:docMk/>
            <pc:sldMk cId="3303397749" sldId="265"/>
            <ac:spMk id="21" creationId="{2A7CB297-F361-092D-7A95-9127D49642D6}"/>
          </ac:spMkLst>
        </pc:spChg>
        <pc:spChg chg="del">
          <ac:chgData name="sravya muthyam" userId="7a2385efe716a26b" providerId="LiveId" clId="{5DBB73A7-5EC4-4EE0-B477-821C9CDCC611}" dt="2025-06-20T15:05:37.935" v="2720" actId="478"/>
          <ac:spMkLst>
            <pc:docMk/>
            <pc:sldMk cId="3303397749" sldId="265"/>
            <ac:spMk id="22" creationId="{43A700F0-4AC5-5F37-12CD-ECADA2B31B9B}"/>
          </ac:spMkLst>
        </pc:spChg>
        <pc:spChg chg="del">
          <ac:chgData name="sravya muthyam" userId="7a2385efe716a26b" providerId="LiveId" clId="{5DBB73A7-5EC4-4EE0-B477-821C9CDCC611}" dt="2025-06-20T15:05:23.617" v="2715" actId="478"/>
          <ac:spMkLst>
            <pc:docMk/>
            <pc:sldMk cId="3303397749" sldId="265"/>
            <ac:spMk id="23" creationId="{001FD1D8-854D-4331-1805-A4F4C1554C0E}"/>
          </ac:spMkLst>
        </pc:spChg>
        <pc:spChg chg="del">
          <ac:chgData name="sravya muthyam" userId="7a2385efe716a26b" providerId="LiveId" clId="{5DBB73A7-5EC4-4EE0-B477-821C9CDCC611}" dt="2025-06-20T15:05:16.973" v="2713" actId="478"/>
          <ac:spMkLst>
            <pc:docMk/>
            <pc:sldMk cId="3303397749" sldId="265"/>
            <ac:spMk id="24" creationId="{0112873A-271B-084B-509A-B5F8A7907CB9}"/>
          </ac:spMkLst>
        </pc:spChg>
        <pc:picChg chg="del mod">
          <ac:chgData name="sravya muthyam" userId="7a2385efe716a26b" providerId="LiveId" clId="{5DBB73A7-5EC4-4EE0-B477-821C9CDCC611}" dt="2025-06-20T15:07:33.494" v="2792" actId="21"/>
          <ac:picMkLst>
            <pc:docMk/>
            <pc:sldMk cId="3303397749" sldId="265"/>
            <ac:picMk id="25" creationId="{0D36A063-90E3-B862-359E-B5B4DA66EF8F}"/>
          </ac:picMkLst>
        </pc:picChg>
        <pc:picChg chg="add mod">
          <ac:chgData name="sravya muthyam" userId="7a2385efe716a26b" providerId="LiveId" clId="{5DBB73A7-5EC4-4EE0-B477-821C9CDCC611}" dt="2025-06-20T16:28:57.229" v="4708" actId="1036"/>
          <ac:picMkLst>
            <pc:docMk/>
            <pc:sldMk cId="3303397749" sldId="265"/>
            <ac:picMk id="26" creationId="{BA1B29CE-EA74-24EC-29F9-E7A71B535FF7}"/>
          </ac:picMkLst>
        </pc:picChg>
        <pc:picChg chg="del">
          <ac:chgData name="sravya muthyam" userId="7a2385efe716a26b" providerId="LiveId" clId="{5DBB73A7-5EC4-4EE0-B477-821C9CDCC611}" dt="2025-06-20T15:05:13.046" v="2712" actId="478"/>
          <ac:picMkLst>
            <pc:docMk/>
            <pc:sldMk cId="3303397749" sldId="265"/>
            <ac:picMk id="27" creationId="{8D4E310D-7393-7737-7ADA-D925C4C8D05C}"/>
          </ac:picMkLst>
        </pc:picChg>
        <pc:picChg chg="add del mod">
          <ac:chgData name="sravya muthyam" userId="7a2385efe716a26b" providerId="LiveId" clId="{5DBB73A7-5EC4-4EE0-B477-821C9CDCC611}" dt="2025-06-20T15:26:19.396" v="3267" actId="21"/>
          <ac:picMkLst>
            <pc:docMk/>
            <pc:sldMk cId="3303397749" sldId="265"/>
            <ac:picMk id="31" creationId="{9C0A1C15-59BB-8D2B-EA6C-F64208171DD2}"/>
          </ac:picMkLst>
        </pc:picChg>
        <pc:picChg chg="add mod">
          <ac:chgData name="sravya muthyam" userId="7a2385efe716a26b" providerId="LiveId" clId="{5DBB73A7-5EC4-4EE0-B477-821C9CDCC611}" dt="2025-06-20T15:27:41.006" v="3285" actId="14100"/>
          <ac:picMkLst>
            <pc:docMk/>
            <pc:sldMk cId="3303397749" sldId="265"/>
            <ac:picMk id="33" creationId="{E5E59F94-AE32-9541-B9CD-556B65FA9E10}"/>
          </ac:picMkLst>
        </pc:picChg>
      </pc:sldChg>
      <pc:sldChg chg="addSp delSp modSp mod chgLayout">
        <pc:chgData name="sravya muthyam" userId="7a2385efe716a26b" providerId="LiveId" clId="{5DBB73A7-5EC4-4EE0-B477-821C9CDCC611}" dt="2025-06-20T15:33:40.565" v="3368" actId="21"/>
        <pc:sldMkLst>
          <pc:docMk/>
          <pc:sldMk cId="1951131572" sldId="266"/>
        </pc:sldMkLst>
        <pc:spChg chg="add del mod ord">
          <ac:chgData name="sravya muthyam" userId="7a2385efe716a26b" providerId="LiveId" clId="{5DBB73A7-5EC4-4EE0-B477-821C9CDCC611}" dt="2025-06-20T15:33:40.565" v="3368" actId="21"/>
          <ac:spMkLst>
            <pc:docMk/>
            <pc:sldMk cId="1951131572" sldId="266"/>
            <ac:spMk id="4" creationId="{4691EA97-3706-D2CB-C566-E6135F57B848}"/>
          </ac:spMkLst>
        </pc:spChg>
        <pc:spChg chg="add del mod ord">
          <ac:chgData name="sravya muthyam" userId="7a2385efe716a26b" providerId="LiveId" clId="{5DBB73A7-5EC4-4EE0-B477-821C9CDCC611}" dt="2025-06-20T15:33:35.907" v="3367" actId="21"/>
          <ac:spMkLst>
            <pc:docMk/>
            <pc:sldMk cId="1951131572" sldId="266"/>
            <ac:spMk id="5" creationId="{4E4CDFF1-4B3D-5EDE-3CE0-2EB144E26DB4}"/>
          </ac:spMkLst>
        </pc:spChg>
        <pc:spChg chg="mod">
          <ac:chgData name="sravya muthyam" userId="7a2385efe716a26b" providerId="LiveId" clId="{5DBB73A7-5EC4-4EE0-B477-821C9CDCC611}" dt="2025-06-20T15:32:38.609" v="3364" actId="1076"/>
          <ac:spMkLst>
            <pc:docMk/>
            <pc:sldMk cId="1951131572" sldId="266"/>
            <ac:spMk id="16" creationId="{71AA9DFA-73B6-E49D-9932-4C21CACBEBF4}"/>
          </ac:spMkLst>
        </pc:spChg>
        <pc:spChg chg="del">
          <ac:chgData name="sravya muthyam" userId="7a2385efe716a26b" providerId="LiveId" clId="{5DBB73A7-5EC4-4EE0-B477-821C9CDCC611}" dt="2025-06-20T15:28:45.888" v="3336" actId="478"/>
          <ac:spMkLst>
            <pc:docMk/>
            <pc:sldMk cId="1951131572" sldId="266"/>
            <ac:spMk id="37" creationId="{4904CFD8-4051-217C-FF45-356788051991}"/>
          </ac:spMkLst>
        </pc:spChg>
        <pc:spChg chg="del mod">
          <ac:chgData name="sravya muthyam" userId="7a2385efe716a26b" providerId="LiveId" clId="{5DBB73A7-5EC4-4EE0-B477-821C9CDCC611}" dt="2025-06-20T15:28:37.224" v="3334" actId="478"/>
          <ac:spMkLst>
            <pc:docMk/>
            <pc:sldMk cId="1951131572" sldId="266"/>
            <ac:spMk id="38" creationId="{92DA0624-8926-9F79-FE41-35F54C59D47D}"/>
          </ac:spMkLst>
        </pc:spChg>
        <pc:spChg chg="del">
          <ac:chgData name="sravya muthyam" userId="7a2385efe716a26b" providerId="LiveId" clId="{5DBB73A7-5EC4-4EE0-B477-821C9CDCC611}" dt="2025-06-20T15:28:42.382" v="3335" actId="478"/>
          <ac:spMkLst>
            <pc:docMk/>
            <pc:sldMk cId="1951131572" sldId="266"/>
            <ac:spMk id="41" creationId="{322014EE-4B50-AEB4-C0D1-E70F9A672D2D}"/>
          </ac:spMkLst>
        </pc:spChg>
        <pc:spChg chg="del mod">
          <ac:chgData name="sravya muthyam" userId="7a2385efe716a26b" providerId="LiveId" clId="{5DBB73A7-5EC4-4EE0-B477-821C9CDCC611}" dt="2025-06-20T15:28:20.124" v="3331" actId="478"/>
          <ac:spMkLst>
            <pc:docMk/>
            <pc:sldMk cId="1951131572" sldId="266"/>
            <ac:spMk id="42" creationId="{625CEA00-2D2C-ED98-AF12-0F5263F57BCF}"/>
          </ac:spMkLst>
        </pc:spChg>
        <pc:picChg chg="add mod modCrop">
          <ac:chgData name="sravya muthyam" userId="7a2385efe716a26b" providerId="LiveId" clId="{5DBB73A7-5EC4-4EE0-B477-821C9CDCC611}" dt="2025-06-20T15:31:05.693" v="3356" actId="732"/>
          <ac:picMkLst>
            <pc:docMk/>
            <pc:sldMk cId="1951131572" sldId="266"/>
            <ac:picMk id="3" creationId="{8A0FE056-56A4-4689-DC6E-B7A17B1A3537}"/>
          </ac:picMkLst>
        </pc:picChg>
        <pc:picChg chg="del">
          <ac:chgData name="sravya muthyam" userId="7a2385efe716a26b" providerId="LiveId" clId="{5DBB73A7-5EC4-4EE0-B477-821C9CDCC611}" dt="2025-06-20T15:27:48.196" v="3286" actId="478"/>
          <ac:picMkLst>
            <pc:docMk/>
            <pc:sldMk cId="1951131572" sldId="266"/>
            <ac:picMk id="44" creationId="{AD4BE077-6A4C-EE64-B63D-CE87E3FBDD71}"/>
          </ac:picMkLst>
        </pc:picChg>
      </pc:sldChg>
      <pc:sldChg chg="delSp modSp mod">
        <pc:chgData name="sravya muthyam" userId="7a2385efe716a26b" providerId="LiveId" clId="{5DBB73A7-5EC4-4EE0-B477-821C9CDCC611}" dt="2025-06-20T15:45:57.771" v="3673" actId="14100"/>
        <pc:sldMkLst>
          <pc:docMk/>
          <pc:sldMk cId="3535117474" sldId="268"/>
        </pc:sldMkLst>
        <pc:spChg chg="del">
          <ac:chgData name="sravya muthyam" userId="7a2385efe716a26b" providerId="LiveId" clId="{5DBB73A7-5EC4-4EE0-B477-821C9CDCC611}" dt="2025-06-20T15:44:45.347" v="3634" actId="478"/>
          <ac:spMkLst>
            <pc:docMk/>
            <pc:sldMk cId="3535117474" sldId="268"/>
            <ac:spMk id="9" creationId="{A1838963-C0A8-A54F-AE0A-96363CE22621}"/>
          </ac:spMkLst>
        </pc:spChg>
        <pc:spChg chg="mod">
          <ac:chgData name="sravya muthyam" userId="7a2385efe716a26b" providerId="LiveId" clId="{5DBB73A7-5EC4-4EE0-B477-821C9CDCC611}" dt="2025-06-20T15:45:57.771" v="3673" actId="14100"/>
          <ac:spMkLst>
            <pc:docMk/>
            <pc:sldMk cId="3535117474" sldId="268"/>
            <ac:spMk id="11" creationId="{AFCC1675-2977-2661-E364-8715D8A48217}"/>
          </ac:spMkLst>
        </pc:spChg>
        <pc:spChg chg="del">
          <ac:chgData name="sravya muthyam" userId="7a2385efe716a26b" providerId="LiveId" clId="{5DBB73A7-5EC4-4EE0-B477-821C9CDCC611}" dt="2025-06-20T15:44:35.952" v="3633" actId="478"/>
          <ac:spMkLst>
            <pc:docMk/>
            <pc:sldMk cId="3535117474" sldId="268"/>
            <ac:spMk id="13" creationId="{C0B87409-9E95-109C-E67C-991258A82516}"/>
          </ac:spMkLst>
        </pc:spChg>
        <pc:spChg chg="del">
          <ac:chgData name="sravya muthyam" userId="7a2385efe716a26b" providerId="LiveId" clId="{5DBB73A7-5EC4-4EE0-B477-821C9CDCC611}" dt="2025-06-20T15:44:28.012" v="3632" actId="478"/>
          <ac:spMkLst>
            <pc:docMk/>
            <pc:sldMk cId="3535117474" sldId="268"/>
            <ac:spMk id="15" creationId="{A607EE6F-B673-0C7C-CF86-623A43FD1CC2}"/>
          </ac:spMkLst>
        </pc:spChg>
        <pc:spChg chg="mod">
          <ac:chgData name="sravya muthyam" userId="7a2385efe716a26b" providerId="LiveId" clId="{5DBB73A7-5EC4-4EE0-B477-821C9CDCC611}" dt="2025-06-20T15:43:21.724" v="3587" actId="14100"/>
          <ac:spMkLst>
            <pc:docMk/>
            <pc:sldMk cId="3535117474" sldId="268"/>
            <ac:spMk id="17" creationId="{7BB87870-E9CF-EAD3-2D12-6E4F55246B03}"/>
          </ac:spMkLst>
        </pc:spChg>
        <pc:spChg chg="del">
          <ac:chgData name="sravya muthyam" userId="7a2385efe716a26b" providerId="LiveId" clId="{5DBB73A7-5EC4-4EE0-B477-821C9CDCC611}" dt="2025-06-20T15:44:23.420" v="3631" actId="478"/>
          <ac:spMkLst>
            <pc:docMk/>
            <pc:sldMk cId="3535117474" sldId="268"/>
            <ac:spMk id="20" creationId="{E74C0FEF-0DEB-F764-49B4-D6A2F9174335}"/>
          </ac:spMkLst>
        </pc:spChg>
        <pc:picChg chg="del">
          <ac:chgData name="sravya muthyam" userId="7a2385efe716a26b" providerId="LiveId" clId="{5DBB73A7-5EC4-4EE0-B477-821C9CDCC611}" dt="2025-06-20T15:42:53.307" v="3536" actId="478"/>
          <ac:picMkLst>
            <pc:docMk/>
            <pc:sldMk cId="3535117474" sldId="268"/>
            <ac:picMk id="22" creationId="{868CCD2E-1053-1752-7042-DF42147A0F0D}"/>
          </ac:picMkLst>
        </pc:picChg>
      </pc:sldChg>
      <pc:sldChg chg="delSp modSp mod">
        <pc:chgData name="sravya muthyam" userId="7a2385efe716a26b" providerId="LiveId" clId="{5DBB73A7-5EC4-4EE0-B477-821C9CDCC611}" dt="2025-06-20T16:26:54.278" v="4697" actId="1076"/>
        <pc:sldMkLst>
          <pc:docMk/>
          <pc:sldMk cId="4038108969" sldId="269"/>
        </pc:sldMkLst>
        <pc:spChg chg="mod">
          <ac:chgData name="sravya muthyam" userId="7a2385efe716a26b" providerId="LiveId" clId="{5DBB73A7-5EC4-4EE0-B477-821C9CDCC611}" dt="2025-06-20T16:26:54.278" v="4697" actId="1076"/>
          <ac:spMkLst>
            <pc:docMk/>
            <pc:sldMk cId="4038108969" sldId="269"/>
            <ac:spMk id="19" creationId="{6A43F8B3-9314-D25B-95B0-BF915C396ABC}"/>
          </ac:spMkLst>
        </pc:spChg>
        <pc:spChg chg="mod">
          <ac:chgData name="sravya muthyam" userId="7a2385efe716a26b" providerId="LiveId" clId="{5DBB73A7-5EC4-4EE0-B477-821C9CDCC611}" dt="2025-06-20T15:51:03.557" v="3840" actId="14100"/>
          <ac:spMkLst>
            <pc:docMk/>
            <pc:sldMk cId="4038108969" sldId="269"/>
            <ac:spMk id="27" creationId="{ABA7C078-439B-FF60-EF0B-D156366EBCBC}"/>
          </ac:spMkLst>
        </pc:spChg>
        <pc:spChg chg="del mod">
          <ac:chgData name="sravya muthyam" userId="7a2385efe716a26b" providerId="LiveId" clId="{5DBB73A7-5EC4-4EE0-B477-821C9CDCC611}" dt="2025-06-20T15:50:17.615" v="3824"/>
          <ac:spMkLst>
            <pc:docMk/>
            <pc:sldMk cId="4038108969" sldId="269"/>
            <ac:spMk id="31" creationId="{FCEB99EC-6018-E85C-5984-B0FA0F1018EA}"/>
          </ac:spMkLst>
        </pc:spChg>
        <pc:spChg chg="del">
          <ac:chgData name="sravya muthyam" userId="7a2385efe716a26b" providerId="LiveId" clId="{5DBB73A7-5EC4-4EE0-B477-821C9CDCC611}" dt="2025-06-20T15:49:34.414" v="3814" actId="478"/>
          <ac:spMkLst>
            <pc:docMk/>
            <pc:sldMk cId="4038108969" sldId="269"/>
            <ac:spMk id="33" creationId="{F7923E53-0A11-44E4-6DE8-A8F30B0CA168}"/>
          </ac:spMkLst>
        </pc:spChg>
        <pc:picChg chg="del">
          <ac:chgData name="sravya muthyam" userId="7a2385efe716a26b" providerId="LiveId" clId="{5DBB73A7-5EC4-4EE0-B477-821C9CDCC611}" dt="2025-06-20T15:47:19.016" v="3680" actId="478"/>
          <ac:picMkLst>
            <pc:docMk/>
            <pc:sldMk cId="4038108969" sldId="269"/>
            <ac:picMk id="35" creationId="{FA9B5D6B-77EF-291C-0F54-D8D62642A8B0}"/>
          </ac:picMkLst>
        </pc:picChg>
        <pc:picChg chg="del">
          <ac:chgData name="sravya muthyam" userId="7a2385efe716a26b" providerId="LiveId" clId="{5DBB73A7-5EC4-4EE0-B477-821C9CDCC611}" dt="2025-06-20T15:47:38.851" v="3681" actId="21"/>
          <ac:picMkLst>
            <pc:docMk/>
            <pc:sldMk cId="4038108969" sldId="269"/>
            <ac:picMk id="1028" creationId="{0CA6C7C8-D2DB-21C8-7AD9-E1EE540523CE}"/>
          </ac:picMkLst>
        </pc:picChg>
      </pc:sldChg>
      <pc:sldChg chg="addSp delSp modSp mod delAnim modAnim chgLayout">
        <pc:chgData name="sravya muthyam" userId="7a2385efe716a26b" providerId="LiveId" clId="{5DBB73A7-5EC4-4EE0-B477-821C9CDCC611}" dt="2025-06-20T15:46:43.128" v="3679" actId="1076"/>
        <pc:sldMkLst>
          <pc:docMk/>
          <pc:sldMk cId="193045673" sldId="271"/>
        </pc:sldMkLst>
        <pc:spChg chg="add">
          <ac:chgData name="sravya muthyam" userId="7a2385efe716a26b" providerId="LiveId" clId="{5DBB73A7-5EC4-4EE0-B477-821C9CDCC611}" dt="2025-06-20T15:32:52.184" v="3365" actId="22"/>
          <ac:spMkLst>
            <pc:docMk/>
            <pc:sldMk cId="193045673" sldId="271"/>
            <ac:spMk id="4" creationId="{17E6F6D2-E2DA-41EB-2F43-D9521BA24C6B}"/>
          </ac:spMkLst>
        </pc:spChg>
        <pc:spChg chg="add del mod ord">
          <ac:chgData name="sravya muthyam" userId="7a2385efe716a26b" providerId="LiveId" clId="{5DBB73A7-5EC4-4EE0-B477-821C9CDCC611}" dt="2025-06-20T15:35:17.165" v="3379"/>
          <ac:spMkLst>
            <pc:docMk/>
            <pc:sldMk cId="193045673" sldId="271"/>
            <ac:spMk id="5" creationId="{C6D0673F-AD11-F68D-A29A-DF5AB0DFC8C2}"/>
          </ac:spMkLst>
        </pc:spChg>
        <pc:spChg chg="add del mod ord">
          <ac:chgData name="sravya muthyam" userId="7a2385efe716a26b" providerId="LiveId" clId="{5DBB73A7-5EC4-4EE0-B477-821C9CDCC611}" dt="2025-06-20T15:34:36.639" v="3376" actId="21"/>
          <ac:spMkLst>
            <pc:docMk/>
            <pc:sldMk cId="193045673" sldId="271"/>
            <ac:spMk id="6" creationId="{12B4F4ED-5C70-74A1-BC44-279E89267F82}"/>
          </ac:spMkLst>
        </pc:spChg>
        <pc:spChg chg="del">
          <ac:chgData name="sravya muthyam" userId="7a2385efe716a26b" providerId="LiveId" clId="{5DBB73A7-5EC4-4EE0-B477-821C9CDCC611}" dt="2025-06-20T15:31:53.169" v="3359" actId="478"/>
          <ac:spMkLst>
            <pc:docMk/>
            <pc:sldMk cId="193045673" sldId="271"/>
            <ac:spMk id="7" creationId="{57943227-C541-903D-5627-7489E7484056}"/>
          </ac:spMkLst>
        </pc:spChg>
        <pc:spChg chg="add del mod">
          <ac:chgData name="sravya muthyam" userId="7a2385efe716a26b" providerId="LiveId" clId="{5DBB73A7-5EC4-4EE0-B477-821C9CDCC611}" dt="2025-06-20T15:35:18.808" v="3380"/>
          <ac:spMkLst>
            <pc:docMk/>
            <pc:sldMk cId="193045673" sldId="271"/>
            <ac:spMk id="8" creationId="{12B4F4ED-5C70-74A1-BC44-279E89267F82}"/>
          </ac:spMkLst>
        </pc:spChg>
        <pc:spChg chg="add del mod">
          <ac:chgData name="sravya muthyam" userId="7a2385efe716a26b" providerId="LiveId" clId="{5DBB73A7-5EC4-4EE0-B477-821C9CDCC611}" dt="2025-06-20T15:35:24.801" v="3382"/>
          <ac:spMkLst>
            <pc:docMk/>
            <pc:sldMk cId="193045673" sldId="271"/>
            <ac:spMk id="9" creationId="{08B1E026-A4EF-3BD6-5E3F-921E5F7292A9}"/>
          </ac:spMkLst>
        </pc:spChg>
        <pc:spChg chg="add del mod">
          <ac:chgData name="sravya muthyam" userId="7a2385efe716a26b" providerId="LiveId" clId="{5DBB73A7-5EC4-4EE0-B477-821C9CDCC611}" dt="2025-06-20T15:35:26.282" v="3383"/>
          <ac:spMkLst>
            <pc:docMk/>
            <pc:sldMk cId="193045673" sldId="271"/>
            <ac:spMk id="10" creationId="{13C8B4D3-9FC1-DD4D-2B0E-BCF979F36E21}"/>
          </ac:spMkLst>
        </pc:spChg>
        <pc:spChg chg="add mod">
          <ac:chgData name="sravya muthyam" userId="7a2385efe716a26b" providerId="LiveId" clId="{5DBB73A7-5EC4-4EE0-B477-821C9CDCC611}" dt="2025-06-20T15:46:40.902" v="3678" actId="179"/>
          <ac:spMkLst>
            <pc:docMk/>
            <pc:sldMk cId="193045673" sldId="271"/>
            <ac:spMk id="11" creationId="{7E8AB62F-DE7D-6431-C751-55077D190E9B}"/>
          </ac:spMkLst>
        </pc:spChg>
        <pc:spChg chg="mod">
          <ac:chgData name="sravya muthyam" userId="7a2385efe716a26b" providerId="LiveId" clId="{5DBB73A7-5EC4-4EE0-B477-821C9CDCC611}" dt="2025-06-20T15:42:40.791" v="3535" actId="14100"/>
          <ac:spMkLst>
            <pc:docMk/>
            <pc:sldMk cId="193045673" sldId="271"/>
            <ac:spMk id="14" creationId="{FE6732A3-189D-5264-E3AE-FDB09BA4AE64}"/>
          </ac:spMkLst>
        </pc:spChg>
        <pc:spChg chg="del">
          <ac:chgData name="sravya muthyam" userId="7a2385efe716a26b" providerId="LiveId" clId="{5DBB73A7-5EC4-4EE0-B477-821C9CDCC611}" dt="2025-06-20T15:41:31.995" v="3513" actId="478"/>
          <ac:spMkLst>
            <pc:docMk/>
            <pc:sldMk cId="193045673" sldId="271"/>
            <ac:spMk id="21" creationId="{8F23B569-522B-F1EB-2D32-309B2A7743B4}"/>
          </ac:spMkLst>
        </pc:spChg>
        <pc:spChg chg="del">
          <ac:chgData name="sravya muthyam" userId="7a2385efe716a26b" providerId="LiveId" clId="{5DBB73A7-5EC4-4EE0-B477-821C9CDCC611}" dt="2025-06-20T15:41:27.644" v="3512" actId="478"/>
          <ac:spMkLst>
            <pc:docMk/>
            <pc:sldMk cId="193045673" sldId="271"/>
            <ac:spMk id="22" creationId="{59165448-2ABD-1A2F-79DC-597B69B268D4}"/>
          </ac:spMkLst>
        </pc:spChg>
        <pc:spChg chg="del">
          <ac:chgData name="sravya muthyam" userId="7a2385efe716a26b" providerId="LiveId" clId="{5DBB73A7-5EC4-4EE0-B477-821C9CDCC611}" dt="2025-06-20T15:41:43.341" v="3515" actId="478"/>
          <ac:spMkLst>
            <pc:docMk/>
            <pc:sldMk cId="193045673" sldId="271"/>
            <ac:spMk id="23" creationId="{2B548FF4-BAF6-3A3A-D561-5BB3E971AB65}"/>
          </ac:spMkLst>
        </pc:spChg>
        <pc:spChg chg="del">
          <ac:chgData name="sravya muthyam" userId="7a2385efe716a26b" providerId="LiveId" clId="{5DBB73A7-5EC4-4EE0-B477-821C9CDCC611}" dt="2025-06-20T15:41:39.484" v="3514" actId="478"/>
          <ac:spMkLst>
            <pc:docMk/>
            <pc:sldMk cId="193045673" sldId="271"/>
            <ac:spMk id="24" creationId="{22D2817F-D7C5-5B36-363E-A84C95287EE0}"/>
          </ac:spMkLst>
        </pc:spChg>
        <pc:spChg chg="del mod">
          <ac:chgData name="sravya muthyam" userId="7a2385efe716a26b" providerId="LiveId" clId="{5DBB73A7-5EC4-4EE0-B477-821C9CDCC611}" dt="2025-06-20T15:39:21.105" v="3461" actId="478"/>
          <ac:spMkLst>
            <pc:docMk/>
            <pc:sldMk cId="193045673" sldId="271"/>
            <ac:spMk id="57" creationId="{A7DF74A7-A859-09E3-CBA4-0EE9F2637426}"/>
          </ac:spMkLst>
        </pc:spChg>
        <pc:spChg chg="del mod">
          <ac:chgData name="sravya muthyam" userId="7a2385efe716a26b" providerId="LiveId" clId="{5DBB73A7-5EC4-4EE0-B477-821C9CDCC611}" dt="2025-06-20T15:39:12.462" v="3459" actId="478"/>
          <ac:spMkLst>
            <pc:docMk/>
            <pc:sldMk cId="193045673" sldId="271"/>
            <ac:spMk id="59" creationId="{EA20E28E-10FD-5854-7271-2DAD6B6BA78E}"/>
          </ac:spMkLst>
        </pc:spChg>
        <pc:spChg chg="del mod">
          <ac:chgData name="sravya muthyam" userId="7a2385efe716a26b" providerId="LiveId" clId="{5DBB73A7-5EC4-4EE0-B477-821C9CDCC611}" dt="2025-06-20T15:40:08.703" v="3464" actId="478"/>
          <ac:spMkLst>
            <pc:docMk/>
            <pc:sldMk cId="193045673" sldId="271"/>
            <ac:spMk id="65" creationId="{ED39FF8B-36E2-E8CD-A2EA-4193C3E7BD56}"/>
          </ac:spMkLst>
        </pc:spChg>
        <pc:spChg chg="mod">
          <ac:chgData name="sravya muthyam" userId="7a2385efe716a26b" providerId="LiveId" clId="{5DBB73A7-5EC4-4EE0-B477-821C9CDCC611}" dt="2025-06-20T15:46:43.128" v="3679" actId="1076"/>
          <ac:spMkLst>
            <pc:docMk/>
            <pc:sldMk cId="193045673" sldId="271"/>
            <ac:spMk id="66" creationId="{060C0488-C78E-3F49-6B0D-E5B7DF131021}"/>
          </ac:spMkLst>
        </pc:spChg>
        <pc:spChg chg="del">
          <ac:chgData name="sravya muthyam" userId="7a2385efe716a26b" providerId="LiveId" clId="{5DBB73A7-5EC4-4EE0-B477-821C9CDCC611}" dt="2025-06-20T15:31:50.240" v="3358" actId="478"/>
          <ac:spMkLst>
            <pc:docMk/>
            <pc:sldMk cId="193045673" sldId="271"/>
            <ac:spMk id="69" creationId="{91A570B1-3B73-0DA9-BF5D-C9B5735C440D}"/>
          </ac:spMkLst>
        </pc:spChg>
        <pc:picChg chg="add del">
          <ac:chgData name="sravya muthyam" userId="7a2385efe716a26b" providerId="LiveId" clId="{5DBB73A7-5EC4-4EE0-B477-821C9CDCC611}" dt="2025-06-20T15:32:06.220" v="3362" actId="21"/>
          <ac:picMkLst>
            <pc:docMk/>
            <pc:sldMk cId="193045673" sldId="271"/>
            <ac:picMk id="2" creationId="{308CA201-D3BD-294C-66C8-D674C99B8A18}"/>
          </ac:picMkLst>
        </pc:picChg>
        <pc:picChg chg="del">
          <ac:chgData name="sravya muthyam" userId="7a2385efe716a26b" providerId="LiveId" clId="{5DBB73A7-5EC4-4EE0-B477-821C9CDCC611}" dt="2025-06-20T15:31:39.723" v="3357" actId="478"/>
          <ac:picMkLst>
            <pc:docMk/>
            <pc:sldMk cId="193045673" sldId="271"/>
            <ac:picMk id="28" creationId="{67F9714E-5CD6-E9DB-73E0-D8D40820E120}"/>
          </ac:picMkLst>
        </pc:picChg>
        <pc:picChg chg="add del mod">
          <ac:chgData name="sravya muthyam" userId="7a2385efe716a26b" providerId="LiveId" clId="{5DBB73A7-5EC4-4EE0-B477-821C9CDCC611}" dt="2025-06-20T15:32:10.962" v="3363" actId="21"/>
          <ac:picMkLst>
            <pc:docMk/>
            <pc:sldMk cId="193045673" sldId="271"/>
            <ac:picMk id="31" creationId="{9C0A1C15-59BB-8D2B-EA6C-F64208171DD2}"/>
          </ac:picMkLst>
        </pc:picChg>
      </pc:sldChg>
      <pc:sldChg chg="addSp delSp modSp mod setBg modClrScheme chgLayout">
        <pc:chgData name="sravya muthyam" userId="7a2385efe716a26b" providerId="LiveId" clId="{5DBB73A7-5EC4-4EE0-B477-821C9CDCC611}" dt="2025-06-20T16:26:38.107" v="4695" actId="255"/>
        <pc:sldMkLst>
          <pc:docMk/>
          <pc:sldMk cId="1311372401" sldId="272"/>
        </pc:sldMkLst>
        <pc:spChg chg="add del mod ord">
          <ac:chgData name="sravya muthyam" userId="7a2385efe716a26b" providerId="LiveId" clId="{5DBB73A7-5EC4-4EE0-B477-821C9CDCC611}" dt="2025-06-20T15:55:05.225" v="3876" actId="21"/>
          <ac:spMkLst>
            <pc:docMk/>
            <pc:sldMk cId="1311372401" sldId="272"/>
            <ac:spMk id="2" creationId="{83A47B6E-6D86-E7FA-51CA-64949915F0B1}"/>
          </ac:spMkLst>
        </pc:spChg>
        <pc:spChg chg="add del mod ord">
          <ac:chgData name="sravya muthyam" userId="7a2385efe716a26b" providerId="LiveId" clId="{5DBB73A7-5EC4-4EE0-B477-821C9CDCC611}" dt="2025-06-20T15:56:22.741" v="3888" actId="21"/>
          <ac:spMkLst>
            <pc:docMk/>
            <pc:sldMk cId="1311372401" sldId="272"/>
            <ac:spMk id="3" creationId="{7938E450-98E3-CF38-0CC1-4838FBCD40BA}"/>
          </ac:spMkLst>
        </pc:spChg>
        <pc:spChg chg="add del mod ord">
          <ac:chgData name="sravya muthyam" userId="7a2385efe716a26b" providerId="LiveId" clId="{5DBB73A7-5EC4-4EE0-B477-821C9CDCC611}" dt="2025-06-20T15:57:28.975" v="3933" actId="478"/>
          <ac:spMkLst>
            <pc:docMk/>
            <pc:sldMk cId="1311372401" sldId="272"/>
            <ac:spMk id="4" creationId="{A7262234-9A6F-EA44-5EED-9F5AAA95935C}"/>
          </ac:spMkLst>
        </pc:spChg>
        <pc:spChg chg="add del mod">
          <ac:chgData name="sravya muthyam" userId="7a2385efe716a26b" providerId="LiveId" clId="{5DBB73A7-5EC4-4EE0-B477-821C9CDCC611}" dt="2025-06-20T15:58:11.659" v="3940" actId="700"/>
          <ac:spMkLst>
            <pc:docMk/>
            <pc:sldMk cId="1311372401" sldId="272"/>
            <ac:spMk id="6" creationId="{5DDFFBAC-B43C-7F47-0A00-860485C71C20}"/>
          </ac:spMkLst>
        </pc:spChg>
        <pc:spChg chg="add del mod ord">
          <ac:chgData name="sravya muthyam" userId="7a2385efe716a26b" providerId="LiveId" clId="{5DBB73A7-5EC4-4EE0-B477-821C9CDCC611}" dt="2025-06-20T16:02:56.452" v="4046" actId="6264"/>
          <ac:spMkLst>
            <pc:docMk/>
            <pc:sldMk cId="1311372401" sldId="272"/>
            <ac:spMk id="7" creationId="{67A6067F-2EB4-6023-F385-1A7AB569A81B}"/>
          </ac:spMkLst>
        </pc:spChg>
        <pc:spChg chg="add del mod ord">
          <ac:chgData name="sravya muthyam" userId="7a2385efe716a26b" providerId="LiveId" clId="{5DBB73A7-5EC4-4EE0-B477-821C9CDCC611}" dt="2025-06-20T16:02:56.452" v="4046" actId="6264"/>
          <ac:spMkLst>
            <pc:docMk/>
            <pc:sldMk cId="1311372401" sldId="272"/>
            <ac:spMk id="8" creationId="{E51335E3-28A9-818B-3C49-9E55AD520257}"/>
          </ac:spMkLst>
        </pc:spChg>
        <pc:spChg chg="del">
          <ac:chgData name="sravya muthyam" userId="7a2385efe716a26b" providerId="LiveId" clId="{5DBB73A7-5EC4-4EE0-B477-821C9CDCC611}" dt="2025-06-20T16:06:35.090" v="4141" actId="21"/>
          <ac:spMkLst>
            <pc:docMk/>
            <pc:sldMk cId="1311372401" sldId="272"/>
            <ac:spMk id="9" creationId="{C131B245-F956-CE7D-6BEF-976BC7381DEB}"/>
          </ac:spMkLst>
        </pc:spChg>
        <pc:spChg chg="del mod">
          <ac:chgData name="sravya muthyam" userId="7a2385efe716a26b" providerId="LiveId" clId="{5DBB73A7-5EC4-4EE0-B477-821C9CDCC611}" dt="2025-06-20T16:01:36.658" v="3984" actId="21"/>
          <ac:spMkLst>
            <pc:docMk/>
            <pc:sldMk cId="1311372401" sldId="272"/>
            <ac:spMk id="10" creationId="{A6FA5EEF-2600-E852-F7AC-465572385FE3}"/>
          </ac:spMkLst>
        </pc:spChg>
        <pc:spChg chg="add del mod ord">
          <ac:chgData name="sravya muthyam" userId="7a2385efe716a26b" providerId="LiveId" clId="{5DBB73A7-5EC4-4EE0-B477-821C9CDCC611}" dt="2025-06-20T16:02:57.548" v="4047" actId="6264"/>
          <ac:spMkLst>
            <pc:docMk/>
            <pc:sldMk cId="1311372401" sldId="272"/>
            <ac:spMk id="11" creationId="{B2D3B385-37D8-0C9E-3AC0-E75567356BC5}"/>
          </ac:spMkLst>
        </pc:spChg>
        <pc:spChg chg="add del mod ord">
          <ac:chgData name="sravya muthyam" userId="7a2385efe716a26b" providerId="LiveId" clId="{5DBB73A7-5EC4-4EE0-B477-821C9CDCC611}" dt="2025-06-20T16:02:57.548" v="4047" actId="6264"/>
          <ac:spMkLst>
            <pc:docMk/>
            <pc:sldMk cId="1311372401" sldId="272"/>
            <ac:spMk id="12" creationId="{538C7A84-532A-5FF7-35B5-6DF5E4D75A5F}"/>
          </ac:spMkLst>
        </pc:spChg>
        <pc:spChg chg="add del mod ord">
          <ac:chgData name="sravya muthyam" userId="7a2385efe716a26b" providerId="LiveId" clId="{5DBB73A7-5EC4-4EE0-B477-821C9CDCC611}" dt="2025-06-20T16:02:58.408" v="4048" actId="6264"/>
          <ac:spMkLst>
            <pc:docMk/>
            <pc:sldMk cId="1311372401" sldId="272"/>
            <ac:spMk id="14" creationId="{A73E4BC1-E20C-7112-35CC-81A684CE6410}"/>
          </ac:spMkLst>
        </pc:spChg>
        <pc:spChg chg="add del mod ord">
          <ac:chgData name="sravya muthyam" userId="7a2385efe716a26b" providerId="LiveId" clId="{5DBB73A7-5EC4-4EE0-B477-821C9CDCC611}" dt="2025-06-20T16:02:58.408" v="4048" actId="6264"/>
          <ac:spMkLst>
            <pc:docMk/>
            <pc:sldMk cId="1311372401" sldId="272"/>
            <ac:spMk id="16" creationId="{A7E5E068-A13E-471D-3F91-DE164BDE8279}"/>
          </ac:spMkLst>
        </pc:spChg>
        <pc:spChg chg="add del mod ord">
          <ac:chgData name="sravya muthyam" userId="7a2385efe716a26b" providerId="LiveId" clId="{5DBB73A7-5EC4-4EE0-B477-821C9CDCC611}" dt="2025-06-20T16:02:58.865" v="4049" actId="6264"/>
          <ac:spMkLst>
            <pc:docMk/>
            <pc:sldMk cId="1311372401" sldId="272"/>
            <ac:spMk id="17" creationId="{B595D043-1369-3E6F-2939-AE2AC3B75823}"/>
          </ac:spMkLst>
        </pc:spChg>
        <pc:spChg chg="add del mod ord">
          <ac:chgData name="sravya muthyam" userId="7a2385efe716a26b" providerId="LiveId" clId="{5DBB73A7-5EC4-4EE0-B477-821C9CDCC611}" dt="2025-06-20T16:02:58.865" v="4049" actId="6264"/>
          <ac:spMkLst>
            <pc:docMk/>
            <pc:sldMk cId="1311372401" sldId="272"/>
            <ac:spMk id="19" creationId="{FBD8F4AC-0994-25EE-F19D-44EF79163F70}"/>
          </ac:spMkLst>
        </pc:spChg>
        <pc:spChg chg="add del mod ord">
          <ac:chgData name="sravya muthyam" userId="7a2385efe716a26b" providerId="LiveId" clId="{5DBB73A7-5EC4-4EE0-B477-821C9CDCC611}" dt="2025-06-20T16:02:59.060" v="4050" actId="6264"/>
          <ac:spMkLst>
            <pc:docMk/>
            <pc:sldMk cId="1311372401" sldId="272"/>
            <ac:spMk id="20" creationId="{6410DDAF-4466-54CE-ABDA-3F121E90AC50}"/>
          </ac:spMkLst>
        </pc:spChg>
        <pc:spChg chg="add del mod ord">
          <ac:chgData name="sravya muthyam" userId="7a2385efe716a26b" providerId="LiveId" clId="{5DBB73A7-5EC4-4EE0-B477-821C9CDCC611}" dt="2025-06-20T16:02:59.060" v="4050" actId="6264"/>
          <ac:spMkLst>
            <pc:docMk/>
            <pc:sldMk cId="1311372401" sldId="272"/>
            <ac:spMk id="21" creationId="{4B0A2110-900F-7138-5998-57812AB99812}"/>
          </ac:spMkLst>
        </pc:spChg>
        <pc:spChg chg="add del mod ord">
          <ac:chgData name="sravya muthyam" userId="7a2385efe716a26b" providerId="LiveId" clId="{5DBB73A7-5EC4-4EE0-B477-821C9CDCC611}" dt="2025-06-20T16:02:59.250" v="4051" actId="6264"/>
          <ac:spMkLst>
            <pc:docMk/>
            <pc:sldMk cId="1311372401" sldId="272"/>
            <ac:spMk id="22" creationId="{37188653-D529-7985-F90A-054922477977}"/>
          </ac:spMkLst>
        </pc:spChg>
        <pc:spChg chg="add del mod ord">
          <ac:chgData name="sravya muthyam" userId="7a2385efe716a26b" providerId="LiveId" clId="{5DBB73A7-5EC4-4EE0-B477-821C9CDCC611}" dt="2025-06-20T16:02:59.250" v="4051" actId="6264"/>
          <ac:spMkLst>
            <pc:docMk/>
            <pc:sldMk cId="1311372401" sldId="272"/>
            <ac:spMk id="23" creationId="{DAEB2DE7-E02B-F573-CF1A-485A993ED4C5}"/>
          </ac:spMkLst>
        </pc:spChg>
        <pc:spChg chg="add del mod ord">
          <ac:chgData name="sravya muthyam" userId="7a2385efe716a26b" providerId="LiveId" clId="{5DBB73A7-5EC4-4EE0-B477-821C9CDCC611}" dt="2025-06-20T16:02:59.432" v="4052" actId="6264"/>
          <ac:spMkLst>
            <pc:docMk/>
            <pc:sldMk cId="1311372401" sldId="272"/>
            <ac:spMk id="24" creationId="{B5136CC3-324C-84F7-F910-C3A15B8FB019}"/>
          </ac:spMkLst>
        </pc:spChg>
        <pc:spChg chg="add del mod ord">
          <ac:chgData name="sravya muthyam" userId="7a2385efe716a26b" providerId="LiveId" clId="{5DBB73A7-5EC4-4EE0-B477-821C9CDCC611}" dt="2025-06-20T16:02:59.432" v="4052" actId="6264"/>
          <ac:spMkLst>
            <pc:docMk/>
            <pc:sldMk cId="1311372401" sldId="272"/>
            <ac:spMk id="25" creationId="{CF2F2654-BF2F-3478-78AA-C640CC617C7C}"/>
          </ac:spMkLst>
        </pc:spChg>
        <pc:spChg chg="add del mod ord">
          <ac:chgData name="sravya muthyam" userId="7a2385efe716a26b" providerId="LiveId" clId="{5DBB73A7-5EC4-4EE0-B477-821C9CDCC611}" dt="2025-06-20T16:02:59.617" v="4053" actId="6264"/>
          <ac:spMkLst>
            <pc:docMk/>
            <pc:sldMk cId="1311372401" sldId="272"/>
            <ac:spMk id="26" creationId="{5CA48294-B814-11BE-5D6A-D83D84AF316A}"/>
          </ac:spMkLst>
        </pc:spChg>
        <pc:spChg chg="add del mod ord">
          <ac:chgData name="sravya muthyam" userId="7a2385efe716a26b" providerId="LiveId" clId="{5DBB73A7-5EC4-4EE0-B477-821C9CDCC611}" dt="2025-06-20T16:02:59.617" v="4053" actId="6264"/>
          <ac:spMkLst>
            <pc:docMk/>
            <pc:sldMk cId="1311372401" sldId="272"/>
            <ac:spMk id="28" creationId="{6D554170-2C94-D3B8-809A-2BB64C0DF50F}"/>
          </ac:spMkLst>
        </pc:spChg>
        <pc:spChg chg="del">
          <ac:chgData name="sravya muthyam" userId="7a2385efe716a26b" providerId="LiveId" clId="{5DBB73A7-5EC4-4EE0-B477-821C9CDCC611}" dt="2025-06-20T16:06:51.683" v="4144" actId="21"/>
          <ac:spMkLst>
            <pc:docMk/>
            <pc:sldMk cId="1311372401" sldId="272"/>
            <ac:spMk id="29" creationId="{9F8E93DD-F3A4-9C20-987E-E59E99B6FFC9}"/>
          </ac:spMkLst>
        </pc:spChg>
        <pc:spChg chg="add del mod ord">
          <ac:chgData name="sravya muthyam" userId="7a2385efe716a26b" providerId="LiveId" clId="{5DBB73A7-5EC4-4EE0-B477-821C9CDCC611}" dt="2025-06-20T16:02:59.826" v="4054" actId="6264"/>
          <ac:spMkLst>
            <pc:docMk/>
            <pc:sldMk cId="1311372401" sldId="272"/>
            <ac:spMk id="30" creationId="{2D39CCE4-6403-0D02-0ACE-417C7638ED4D}"/>
          </ac:spMkLst>
        </pc:spChg>
        <pc:spChg chg="del">
          <ac:chgData name="sravya muthyam" userId="7a2385efe716a26b" providerId="LiveId" clId="{5DBB73A7-5EC4-4EE0-B477-821C9CDCC611}" dt="2025-06-20T16:06:25.823" v="4140" actId="21"/>
          <ac:spMkLst>
            <pc:docMk/>
            <pc:sldMk cId="1311372401" sldId="272"/>
            <ac:spMk id="31" creationId="{FCEB99EC-6018-E85C-5984-B0FA0F1018EA}"/>
          </ac:spMkLst>
        </pc:spChg>
        <pc:spChg chg="add del mod ord">
          <ac:chgData name="sravya muthyam" userId="7a2385efe716a26b" providerId="LiveId" clId="{5DBB73A7-5EC4-4EE0-B477-821C9CDCC611}" dt="2025-06-20T16:02:59.826" v="4054" actId="6264"/>
          <ac:spMkLst>
            <pc:docMk/>
            <pc:sldMk cId="1311372401" sldId="272"/>
            <ac:spMk id="32" creationId="{C1A0659B-B852-D1A7-EC35-A2C3C397BA1C}"/>
          </ac:spMkLst>
        </pc:spChg>
        <pc:spChg chg="del mod">
          <ac:chgData name="sravya muthyam" userId="7a2385efe716a26b" providerId="LiveId" clId="{5DBB73A7-5EC4-4EE0-B477-821C9CDCC611}" dt="2025-06-20T16:06:42.739" v="4143" actId="478"/>
          <ac:spMkLst>
            <pc:docMk/>
            <pc:sldMk cId="1311372401" sldId="272"/>
            <ac:spMk id="33" creationId="{F7923E53-0A11-44E4-6DE8-A8F30B0CA168}"/>
          </ac:spMkLst>
        </pc:spChg>
        <pc:spChg chg="add del mod ord">
          <ac:chgData name="sravya muthyam" userId="7a2385efe716a26b" providerId="LiveId" clId="{5DBB73A7-5EC4-4EE0-B477-821C9CDCC611}" dt="2025-06-20T16:02:59.993" v="4055" actId="6264"/>
          <ac:spMkLst>
            <pc:docMk/>
            <pc:sldMk cId="1311372401" sldId="272"/>
            <ac:spMk id="34" creationId="{EFBB94F1-38FA-7456-1A1A-5ED92CEB7294}"/>
          </ac:spMkLst>
        </pc:spChg>
        <pc:spChg chg="add del mod ord">
          <ac:chgData name="sravya muthyam" userId="7a2385efe716a26b" providerId="LiveId" clId="{5DBB73A7-5EC4-4EE0-B477-821C9CDCC611}" dt="2025-06-20T16:02:59.993" v="4055" actId="6264"/>
          <ac:spMkLst>
            <pc:docMk/>
            <pc:sldMk cId="1311372401" sldId="272"/>
            <ac:spMk id="35" creationId="{8C02C602-A891-075B-EBE3-671B7345D7D3}"/>
          </ac:spMkLst>
        </pc:spChg>
        <pc:spChg chg="add del mod ord">
          <ac:chgData name="sravya muthyam" userId="7a2385efe716a26b" providerId="LiveId" clId="{5DBB73A7-5EC4-4EE0-B477-821C9CDCC611}" dt="2025-06-20T16:03:00.221" v="4056" actId="6264"/>
          <ac:spMkLst>
            <pc:docMk/>
            <pc:sldMk cId="1311372401" sldId="272"/>
            <ac:spMk id="36" creationId="{C066BA03-3E96-A5C1-3B3E-89426DA087A9}"/>
          </ac:spMkLst>
        </pc:spChg>
        <pc:spChg chg="add del mod ord">
          <ac:chgData name="sravya muthyam" userId="7a2385efe716a26b" providerId="LiveId" clId="{5DBB73A7-5EC4-4EE0-B477-821C9CDCC611}" dt="2025-06-20T16:03:00.221" v="4056" actId="6264"/>
          <ac:spMkLst>
            <pc:docMk/>
            <pc:sldMk cId="1311372401" sldId="272"/>
            <ac:spMk id="37" creationId="{208B7352-DA96-0D24-3BCC-095B0DF7A692}"/>
          </ac:spMkLst>
        </pc:spChg>
        <pc:spChg chg="add del mod ord">
          <ac:chgData name="sravya muthyam" userId="7a2385efe716a26b" providerId="LiveId" clId="{5DBB73A7-5EC4-4EE0-B477-821C9CDCC611}" dt="2025-06-20T16:07:34.715" v="4152" actId="21"/>
          <ac:spMkLst>
            <pc:docMk/>
            <pc:sldMk cId="1311372401" sldId="272"/>
            <ac:spMk id="38" creationId="{002AA4C0-47EC-96FC-6BEA-D7333530D21E}"/>
          </ac:spMkLst>
        </pc:spChg>
        <pc:spChg chg="add del mod ord">
          <ac:chgData name="sravya muthyam" userId="7a2385efe716a26b" providerId="LiveId" clId="{5DBB73A7-5EC4-4EE0-B477-821C9CDCC611}" dt="2025-06-20T16:04:53.945" v="4122" actId="478"/>
          <ac:spMkLst>
            <pc:docMk/>
            <pc:sldMk cId="1311372401" sldId="272"/>
            <ac:spMk id="39" creationId="{42EFE85A-42B9-0680-448A-B77702F160AC}"/>
          </ac:spMkLst>
        </pc:spChg>
        <pc:spChg chg="add del mod">
          <ac:chgData name="sravya muthyam" userId="7a2385efe716a26b" providerId="LiveId" clId="{5DBB73A7-5EC4-4EE0-B477-821C9CDCC611}" dt="2025-06-20T16:05:02.465" v="4123" actId="478"/>
          <ac:spMkLst>
            <pc:docMk/>
            <pc:sldMk cId="1311372401" sldId="272"/>
            <ac:spMk id="41" creationId="{FAF98A5B-F9A6-C972-4519-D1B564B07042}"/>
          </ac:spMkLst>
        </pc:spChg>
        <pc:spChg chg="add del mod">
          <ac:chgData name="sravya muthyam" userId="7a2385efe716a26b" providerId="LiveId" clId="{5DBB73A7-5EC4-4EE0-B477-821C9CDCC611}" dt="2025-06-20T16:07:43.669" v="4153" actId="21"/>
          <ac:spMkLst>
            <pc:docMk/>
            <pc:sldMk cId="1311372401" sldId="272"/>
            <ac:spMk id="43" creationId="{CFAAF446-02FB-7AC8-4CA1-E7A28E589E42}"/>
          </ac:spMkLst>
        </pc:spChg>
        <pc:spChg chg="add del mod ord">
          <ac:chgData name="sravya muthyam" userId="7a2385efe716a26b" providerId="LiveId" clId="{5DBB73A7-5EC4-4EE0-B477-821C9CDCC611}" dt="2025-06-20T16:08:03.871" v="4155" actId="700"/>
          <ac:spMkLst>
            <pc:docMk/>
            <pc:sldMk cId="1311372401" sldId="272"/>
            <ac:spMk id="44" creationId="{42213961-13B2-9D2A-F3EF-F98B50996887}"/>
          </ac:spMkLst>
        </pc:spChg>
        <pc:spChg chg="add del mod ord">
          <ac:chgData name="sravya muthyam" userId="7a2385efe716a26b" providerId="LiveId" clId="{5DBB73A7-5EC4-4EE0-B477-821C9CDCC611}" dt="2025-06-20T16:08:03.871" v="4155" actId="700"/>
          <ac:spMkLst>
            <pc:docMk/>
            <pc:sldMk cId="1311372401" sldId="272"/>
            <ac:spMk id="45" creationId="{07D0BFA0-D221-F681-64B0-E37780D76BAE}"/>
          </ac:spMkLst>
        </pc:spChg>
        <pc:spChg chg="add del mod ord">
          <ac:chgData name="sravya muthyam" userId="7a2385efe716a26b" providerId="LiveId" clId="{5DBB73A7-5EC4-4EE0-B477-821C9CDCC611}" dt="2025-06-20T16:08:03.871" v="4155" actId="700"/>
          <ac:spMkLst>
            <pc:docMk/>
            <pc:sldMk cId="1311372401" sldId="272"/>
            <ac:spMk id="46" creationId="{A4E5A974-572C-3825-62A1-6F41DF40754E}"/>
          </ac:spMkLst>
        </pc:spChg>
        <pc:spChg chg="add del mod ord">
          <ac:chgData name="sravya muthyam" userId="7a2385efe716a26b" providerId="LiveId" clId="{5DBB73A7-5EC4-4EE0-B477-821C9CDCC611}" dt="2025-06-20T16:08:03.871" v="4155" actId="700"/>
          <ac:spMkLst>
            <pc:docMk/>
            <pc:sldMk cId="1311372401" sldId="272"/>
            <ac:spMk id="47" creationId="{30665C5C-B32D-5DF2-A30D-8090EC96B7EF}"/>
          </ac:spMkLst>
        </pc:spChg>
        <pc:spChg chg="add del mod ord">
          <ac:chgData name="sravya muthyam" userId="7a2385efe716a26b" providerId="LiveId" clId="{5DBB73A7-5EC4-4EE0-B477-821C9CDCC611}" dt="2025-06-20T16:08:03.871" v="4155" actId="700"/>
          <ac:spMkLst>
            <pc:docMk/>
            <pc:sldMk cId="1311372401" sldId="272"/>
            <ac:spMk id="48" creationId="{56264B65-C53A-E54F-E8E7-CCF883637DB5}"/>
          </ac:spMkLst>
        </pc:spChg>
        <pc:spChg chg="add del mod ord">
          <ac:chgData name="sravya muthyam" userId="7a2385efe716a26b" providerId="LiveId" clId="{5DBB73A7-5EC4-4EE0-B477-821C9CDCC611}" dt="2025-06-20T16:11:34.302" v="4204" actId="478"/>
          <ac:spMkLst>
            <pc:docMk/>
            <pc:sldMk cId="1311372401" sldId="272"/>
            <ac:spMk id="49" creationId="{12084AEE-010C-1ED7-0F00-F4F9ED014E28}"/>
          </ac:spMkLst>
        </pc:spChg>
        <pc:spChg chg="add del mod ord">
          <ac:chgData name="sravya muthyam" userId="7a2385efe716a26b" providerId="LiveId" clId="{5DBB73A7-5EC4-4EE0-B477-821C9CDCC611}" dt="2025-06-20T16:11:46.599" v="4207"/>
          <ac:spMkLst>
            <pc:docMk/>
            <pc:sldMk cId="1311372401" sldId="272"/>
            <ac:spMk id="50" creationId="{D4782B3C-9713-237A-2BDF-47AC347AB5F2}"/>
          </ac:spMkLst>
        </pc:spChg>
        <pc:spChg chg="add del mod">
          <ac:chgData name="sravya muthyam" userId="7a2385efe716a26b" providerId="LiveId" clId="{5DBB73A7-5EC4-4EE0-B477-821C9CDCC611}" dt="2025-06-20T16:10:08.299" v="4182" actId="478"/>
          <ac:spMkLst>
            <pc:docMk/>
            <pc:sldMk cId="1311372401" sldId="272"/>
            <ac:spMk id="51" creationId="{3D3516B3-B42C-8D87-CF13-2F0891EE79F3}"/>
          </ac:spMkLst>
        </pc:spChg>
        <pc:spChg chg="add del mod">
          <ac:chgData name="sravya muthyam" userId="7a2385efe716a26b" providerId="LiveId" clId="{5DBB73A7-5EC4-4EE0-B477-821C9CDCC611}" dt="2025-06-20T16:11:48.341" v="4208"/>
          <ac:spMkLst>
            <pc:docMk/>
            <pc:sldMk cId="1311372401" sldId="272"/>
            <ac:spMk id="52" creationId="{CFAAF446-02FB-7AC8-4CA1-E7A28E589E42}"/>
          </ac:spMkLst>
        </pc:spChg>
        <pc:spChg chg="add del mod ord">
          <ac:chgData name="sravya muthyam" userId="7a2385efe716a26b" providerId="LiveId" clId="{5DBB73A7-5EC4-4EE0-B477-821C9CDCC611}" dt="2025-06-20T16:23:50.135" v="4500" actId="478"/>
          <ac:spMkLst>
            <pc:docMk/>
            <pc:sldMk cId="1311372401" sldId="272"/>
            <ac:spMk id="53" creationId="{7AF41CD1-A464-7573-596A-96DD91ECF128}"/>
          </ac:spMkLst>
        </pc:spChg>
        <pc:spChg chg="add del mod">
          <ac:chgData name="sravya muthyam" userId="7a2385efe716a26b" providerId="LiveId" clId="{5DBB73A7-5EC4-4EE0-B477-821C9CDCC611}" dt="2025-06-20T16:14:18.623" v="4262" actId="478"/>
          <ac:spMkLst>
            <pc:docMk/>
            <pc:sldMk cId="1311372401" sldId="272"/>
            <ac:spMk id="54" creationId="{8A9E7D2D-4885-092D-69D1-D20D8665B6D3}"/>
          </ac:spMkLst>
        </pc:spChg>
        <pc:spChg chg="add del mod">
          <ac:chgData name="sravya muthyam" userId="7a2385efe716a26b" providerId="LiveId" clId="{5DBB73A7-5EC4-4EE0-B477-821C9CDCC611}" dt="2025-06-20T16:16:27.069" v="4270" actId="6264"/>
          <ac:spMkLst>
            <pc:docMk/>
            <pc:sldMk cId="1311372401" sldId="272"/>
            <ac:spMk id="55" creationId="{C7067B9A-3B6A-42AA-6EC6-0ED0878DC62C}"/>
          </ac:spMkLst>
        </pc:spChg>
        <pc:spChg chg="add del mod ord">
          <ac:chgData name="sravya muthyam" userId="7a2385efe716a26b" providerId="LiveId" clId="{5DBB73A7-5EC4-4EE0-B477-821C9CDCC611}" dt="2025-06-20T16:18:18.359" v="4329" actId="21"/>
          <ac:spMkLst>
            <pc:docMk/>
            <pc:sldMk cId="1311372401" sldId="272"/>
            <ac:spMk id="56" creationId="{FBB023E7-7DF6-3CFB-CA85-FB2308599E29}"/>
          </ac:spMkLst>
        </pc:spChg>
        <pc:spChg chg="add del mod">
          <ac:chgData name="sravya muthyam" userId="7a2385efe716a26b" providerId="LiveId" clId="{5DBB73A7-5EC4-4EE0-B477-821C9CDCC611}" dt="2025-06-20T16:19:40.798" v="4412" actId="21"/>
          <ac:spMkLst>
            <pc:docMk/>
            <pc:sldMk cId="1311372401" sldId="272"/>
            <ac:spMk id="58" creationId="{7CB45B45-9754-3FB0-7D29-BEDFF36AB40B}"/>
          </ac:spMkLst>
        </pc:spChg>
        <pc:spChg chg="add del mod">
          <ac:chgData name="sravya muthyam" userId="7a2385efe716a26b" providerId="LiveId" clId="{5DBB73A7-5EC4-4EE0-B477-821C9CDCC611}" dt="2025-06-20T16:22:20.869" v="4463" actId="21"/>
          <ac:spMkLst>
            <pc:docMk/>
            <pc:sldMk cId="1311372401" sldId="272"/>
            <ac:spMk id="59" creationId="{89E899BD-A5A4-F158-1AEE-0B92A0F4BFCC}"/>
          </ac:spMkLst>
        </pc:spChg>
        <pc:spChg chg="add mod">
          <ac:chgData name="sravya muthyam" userId="7a2385efe716a26b" providerId="LiveId" clId="{5DBB73A7-5EC4-4EE0-B477-821C9CDCC611}" dt="2025-06-20T16:24:17.877" v="4502" actId="255"/>
          <ac:spMkLst>
            <pc:docMk/>
            <pc:sldMk cId="1311372401" sldId="272"/>
            <ac:spMk id="61" creationId="{E0935482-6379-1478-FA7D-B8C142D2C6A5}"/>
          </ac:spMkLst>
        </pc:spChg>
        <pc:spChg chg="add del mod">
          <ac:chgData name="sravya muthyam" userId="7a2385efe716a26b" providerId="LiveId" clId="{5DBB73A7-5EC4-4EE0-B477-821C9CDCC611}" dt="2025-06-20T16:23:56.361" v="4501" actId="478"/>
          <ac:spMkLst>
            <pc:docMk/>
            <pc:sldMk cId="1311372401" sldId="272"/>
            <ac:spMk id="63" creationId="{958E466B-83F8-BBA3-3008-8123C2E740AD}"/>
          </ac:spMkLst>
        </pc:spChg>
        <pc:spChg chg="add mod">
          <ac:chgData name="sravya muthyam" userId="7a2385efe716a26b" providerId="LiveId" clId="{5DBB73A7-5EC4-4EE0-B477-821C9CDCC611}" dt="2025-06-20T16:26:38.107" v="4695" actId="255"/>
          <ac:spMkLst>
            <pc:docMk/>
            <pc:sldMk cId="1311372401" sldId="272"/>
            <ac:spMk id="2049" creationId="{5F51A345-0D03-EDAE-DE06-CC8328473949}"/>
          </ac:spMkLst>
        </pc:spChg>
        <pc:picChg chg="del mod">
          <ac:chgData name="sravya muthyam" userId="7a2385efe716a26b" providerId="LiveId" clId="{5DBB73A7-5EC4-4EE0-B477-821C9CDCC611}" dt="2025-06-20T16:01:41.217" v="3985" actId="21"/>
          <ac:picMkLst>
            <pc:docMk/>
            <pc:sldMk cId="1311372401" sldId="272"/>
            <ac:picMk id="13" creationId="{79CF29A0-DE0C-783B-B8AD-F62EC5172792}"/>
          </ac:picMkLst>
        </pc:picChg>
        <pc:picChg chg="del">
          <ac:chgData name="sravya muthyam" userId="7a2385efe716a26b" providerId="LiveId" clId="{5DBB73A7-5EC4-4EE0-B477-821C9CDCC611}" dt="2025-06-20T15:52:22.774" v="3847" actId="478"/>
          <ac:picMkLst>
            <pc:docMk/>
            <pc:sldMk cId="1311372401" sldId="272"/>
            <ac:picMk id="15" creationId="{7BF3FEFD-0B57-F1F4-BBED-179ADCD6E45D}"/>
          </ac:picMkLst>
        </pc:picChg>
        <pc:picChg chg="del">
          <ac:chgData name="sravya muthyam" userId="7a2385efe716a26b" providerId="LiveId" clId="{5DBB73A7-5EC4-4EE0-B477-821C9CDCC611}" dt="2025-06-20T16:00:56.041" v="3981" actId="21"/>
          <ac:picMkLst>
            <pc:docMk/>
            <pc:sldMk cId="1311372401" sldId="272"/>
            <ac:picMk id="18" creationId="{BE736E4A-C933-CAEA-6B65-12F30D583F31}"/>
          </ac:picMkLst>
        </pc:picChg>
        <pc:picChg chg="del">
          <ac:chgData name="sravya muthyam" userId="7a2385efe716a26b" providerId="LiveId" clId="{5DBB73A7-5EC4-4EE0-B477-821C9CDCC611}" dt="2025-06-20T15:52:25.103" v="3848" actId="478"/>
          <ac:picMkLst>
            <pc:docMk/>
            <pc:sldMk cId="1311372401" sldId="272"/>
            <ac:picMk id="2054" creationId="{6D9CF38A-FA85-04DE-C582-9C7C11499C35}"/>
          </ac:picMkLst>
        </pc:picChg>
      </pc:sldChg>
      <pc:sldChg chg="addSp delSp modSp add del mod chgLayout">
        <pc:chgData name="sravya muthyam" userId="7a2385efe716a26b" providerId="LiveId" clId="{5DBB73A7-5EC4-4EE0-B477-821C9CDCC611}" dt="2025-06-20T15:05:03.746" v="2711" actId="2696"/>
        <pc:sldMkLst>
          <pc:docMk/>
          <pc:sldMk cId="85483481" sldId="273"/>
        </pc:sldMkLst>
        <pc:spChg chg="del">
          <ac:chgData name="sravya muthyam" userId="7a2385efe716a26b" providerId="LiveId" clId="{5DBB73A7-5EC4-4EE0-B477-821C9CDCC611}" dt="2025-06-20T15:04:33.456" v="2709" actId="6264"/>
          <ac:spMkLst>
            <pc:docMk/>
            <pc:sldMk cId="85483481" sldId="273"/>
            <ac:spMk id="2" creationId="{3F09A06B-53EB-AD89-C3CB-9234456875C4}"/>
          </ac:spMkLst>
        </pc:spChg>
        <pc:spChg chg="add mod ord">
          <ac:chgData name="sravya muthyam" userId="7a2385efe716a26b" providerId="LiveId" clId="{5DBB73A7-5EC4-4EE0-B477-821C9CDCC611}" dt="2025-06-20T15:04:33.456" v="2709" actId="6264"/>
          <ac:spMkLst>
            <pc:docMk/>
            <pc:sldMk cId="85483481" sldId="273"/>
            <ac:spMk id="3" creationId="{380C9BE8-5BA0-E97A-54A5-7C6ABA99D18C}"/>
          </ac:spMkLst>
        </pc:spChg>
        <pc:picChg chg="add">
          <ac:chgData name="sravya muthyam" userId="7a2385efe716a26b" providerId="LiveId" clId="{5DBB73A7-5EC4-4EE0-B477-821C9CDCC611}" dt="2025-06-20T15:04:38.307" v="2710"/>
          <ac:picMkLst>
            <pc:docMk/>
            <pc:sldMk cId="85483481" sldId="273"/>
            <ac:picMk id="4" creationId="{244EEE7A-0A4C-EABA-815E-14279B8EE75C}"/>
          </ac:picMkLst>
        </pc:picChg>
      </pc:sldChg>
      <pc:sldChg chg="delSp modSp add mod setBg">
        <pc:chgData name="sravya muthyam" userId="7a2385efe716a26b" providerId="LiveId" clId="{5DBB73A7-5EC4-4EE0-B477-821C9CDCC611}" dt="2025-06-20T16:30:41.350" v="4721" actId="14100"/>
        <pc:sldMkLst>
          <pc:docMk/>
          <pc:sldMk cId="161696333" sldId="273"/>
        </pc:sldMkLst>
        <pc:spChg chg="mod">
          <ac:chgData name="sravya muthyam" userId="7a2385efe716a26b" providerId="LiveId" clId="{5DBB73A7-5EC4-4EE0-B477-821C9CDCC611}" dt="2025-06-20T15:52:02.583" v="3843" actId="14100"/>
          <ac:spMkLst>
            <pc:docMk/>
            <pc:sldMk cId="161696333" sldId="273"/>
            <ac:spMk id="10" creationId="{F4070572-EDE8-72DD-79B6-384A329133F1}"/>
          </ac:spMkLst>
        </pc:spChg>
        <pc:picChg chg="mod">
          <ac:chgData name="sravya muthyam" userId="7a2385efe716a26b" providerId="LiveId" clId="{5DBB73A7-5EC4-4EE0-B477-821C9CDCC611}" dt="2025-06-20T16:30:41.350" v="4721" actId="14100"/>
          <ac:picMkLst>
            <pc:docMk/>
            <pc:sldMk cId="161696333" sldId="273"/>
            <ac:picMk id="13" creationId="{547A3E60-50A0-9140-5B5A-DFF37AE5AF70}"/>
          </ac:picMkLst>
        </pc:picChg>
        <pc:picChg chg="del">
          <ac:chgData name="sravya muthyam" userId="7a2385efe716a26b" providerId="LiveId" clId="{5DBB73A7-5EC4-4EE0-B477-821C9CDCC611}" dt="2025-06-20T15:52:08.487" v="3845" actId="478"/>
          <ac:picMkLst>
            <pc:docMk/>
            <pc:sldMk cId="161696333" sldId="273"/>
            <ac:picMk id="15" creationId="{42C9C9E9-027E-46A9-307A-79F17FBAFD0A}"/>
          </ac:picMkLst>
        </pc:picChg>
        <pc:picChg chg="del">
          <ac:chgData name="sravya muthyam" userId="7a2385efe716a26b" providerId="LiveId" clId="{5DBB73A7-5EC4-4EE0-B477-821C9CDCC611}" dt="2025-06-20T15:52:05.857" v="3844" actId="478"/>
          <ac:picMkLst>
            <pc:docMk/>
            <pc:sldMk cId="161696333" sldId="273"/>
            <ac:picMk id="2054" creationId="{14CC3469-EC54-CE82-B65E-9C0E4DF3A6D6}"/>
          </ac:picMkLst>
        </pc:picChg>
      </pc:sldChg>
      <pc:sldChg chg="new del">
        <pc:chgData name="sravya muthyam" userId="7a2385efe716a26b" providerId="LiveId" clId="{5DBB73A7-5EC4-4EE0-B477-821C9CDCC611}" dt="2025-06-20T15:02:54.386" v="2707" actId="2696"/>
        <pc:sldMkLst>
          <pc:docMk/>
          <pc:sldMk cId="989396768" sldId="273"/>
        </pc:sldMkLst>
      </pc:sldChg>
      <pc:sldChg chg="new del">
        <pc:chgData name="sravya muthyam" userId="7a2385efe716a26b" providerId="LiveId" clId="{5DBB73A7-5EC4-4EE0-B477-821C9CDCC611}" dt="2025-06-20T15:58:28.930" v="3942" actId="2696"/>
        <pc:sldMkLst>
          <pc:docMk/>
          <pc:sldMk cId="2796696740" sldId="274"/>
        </pc:sldMkLst>
      </pc:sldChg>
      <pc:sldChg chg="add del">
        <pc:chgData name="sravya muthyam" userId="7a2385efe716a26b" providerId="LiveId" clId="{5DBB73A7-5EC4-4EE0-B477-821C9CDCC611}" dt="2025-06-20T16:00:26.632" v="3978" actId="2696"/>
        <pc:sldMkLst>
          <pc:docMk/>
          <pc:sldMk cId="4168793033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CDD91-A3BE-4C60-952D-5B25E8E0F654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193B8-86A9-4E14-9B95-48D4CF7E5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6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193B8-86A9-4E14-9B95-48D4CF7E5BD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249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193B8-86A9-4E14-9B95-48D4CF7E5BD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14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F2C9-0F54-503D-F568-883D2D1A6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A66F2-A441-2D02-508F-CD7C8EE6F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A20D-2D60-29CE-7640-E41657B3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4783E-9248-48A8-00C9-DCDD1328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DF6D6-AC88-9A96-BC43-8178C70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89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1874-86C1-EE91-BE9E-801A5D7E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27C79-914F-C76E-D5DD-E426D9BB5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6196F-5990-FD32-0DC4-6AFD646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E2883-30BA-6247-D1A1-4D324997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37104-DB0E-DDF8-0D58-B312DB53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801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AE5A2-33A0-D93F-B78A-349D254C6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4B73D-59F6-6812-67D8-63D20E497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AE956-65E1-F9EA-A7FC-0BEB2791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94640-F0DF-EDE7-F5E2-299985984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1609-7361-5CB4-2847-3F989F1E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87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19CB-CB32-2F77-134B-7B956FF6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E832-C1CF-0FF1-3D21-B6F0B0D15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0D06A-12ED-AA3C-F7A6-F3354063D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CF31B-11F6-591C-E5AB-127B3413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35E22-1E80-0406-DD09-EE24D8D3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17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D1DAB-8090-7717-847A-BBFC9E72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669FF-58E0-2227-F51A-B58573684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A9423-A858-F3AC-76FD-A01F09145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2DEDD-DF20-9D3C-C560-E87C3018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8DBA7-1A28-210B-55E5-C0BC29B4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70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152E-8E4A-764A-518E-01C02B40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39FA0-4BA0-F522-449A-7BF79E3B1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6A1EA-C64E-F2C3-72A7-8917D15D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1E670-0984-ABE6-7508-EA8A22C6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30B03-64C0-BAE3-2B4E-68741D96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A1136-42FC-3565-5A54-0D49C95D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8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7CC8-3016-06E6-21F1-8E371335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C7D82-6EE7-F2C6-B5D6-44054C658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548BE-BE0D-D185-0990-537885B92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A0B86-24E9-1F47-6E8C-9C7698EBB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CA226-0EF3-3458-354A-2BB40F820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2826FC-375F-2806-4878-F57D479D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CB6C4E-27A0-463F-8832-B0827257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D5961-CDC5-B73B-C0DF-3C4BACCD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16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278F-9974-257F-59C1-B1BBED66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EEC38-8460-D12D-964F-CC77BCD0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3C287-6DF1-77A2-B8AD-362385AFC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A3B65-75C9-D84B-60D5-06681A8F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40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6AE20-CC24-7607-1970-218DF4F2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972BD-B364-4DA0-7B4D-9BC656D3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09B6D-DBAB-E63F-2D44-68C66135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11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7D6A-3FA5-90F7-9716-3867B91A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17C5-9688-4E4B-F1E8-40837CE83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A1626-90E7-BA35-B6E4-9883F38F2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E6988-510D-1F0D-92CD-BE6D7E40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0AC39-4546-2E3A-1663-B993C4EF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60967-526B-D19A-455C-E52EC902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66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CF6A-CF0B-EF61-F706-6607104C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8B27F-4E10-BAD7-A535-03A27B050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C4241-57E8-2E35-DD89-CF0BC1178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A1D61-1C76-30E4-C34E-834275B8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8A09C-2E26-93B2-13B3-7B2E693FD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02249-5BBD-B82B-33F4-CE553C35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5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D02EC-44B4-6D7E-3DE8-0F480011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97AFD-31B9-4E3E-505D-CE3A88BED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5423D-0BDB-8C71-854F-4AF7DD40E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D79DA-B5E3-43AA-B874-465601224A62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DF478-E4EC-1ADA-24EF-DADDF1DFC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292C7-0D7B-36A8-F18B-D52788D1E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44324-C516-47D7-8B91-2AC86CC19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3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17/06/relationships/model3d" Target="../media/model3d1.glb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jpg"/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50B821-B6E6-4B6D-9A99-72092413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0493" y="1175171"/>
            <a:ext cx="3019648" cy="241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Video 4" title="Confetti Falling">
            <a:hlinkClick r:id="" action="ppaction://media"/>
            <a:extLst>
              <a:ext uri="{FF2B5EF4-FFF2-40B4-BE49-F238E27FC236}">
                <a16:creationId xmlns:a16="http://schemas.microsoft.com/office/drawing/2014/main" id="{D657F46E-CF29-0474-8CEF-3161C8937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0231614">
            <a:off x="-12210120" y="806972"/>
            <a:ext cx="9322764" cy="524405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orill-bot">
                <a:extLst>
                  <a:ext uri="{FF2B5EF4-FFF2-40B4-BE49-F238E27FC236}">
                    <a16:creationId xmlns:a16="http://schemas.microsoft.com/office/drawing/2014/main" id="{158E7DEA-325E-197A-A9CD-3806B54485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1451164"/>
                  </p:ext>
                </p:extLst>
              </p:nvPr>
            </p:nvGraphicFramePr>
            <p:xfrm>
              <a:off x="-2618170" y="784962"/>
              <a:ext cx="2843767" cy="29388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843767" cy="2938876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8644956" ay="-3682166" az="-885317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231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orill-bot">
                <a:extLst>
                  <a:ext uri="{FF2B5EF4-FFF2-40B4-BE49-F238E27FC236}">
                    <a16:creationId xmlns:a16="http://schemas.microsoft.com/office/drawing/2014/main" id="{158E7DEA-325E-197A-A9CD-3806B54485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618170" y="784962"/>
                <a:ext cx="2843767" cy="293887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023D226-E3F3-5FD0-9DBD-3CDC24159AB0}"/>
              </a:ext>
            </a:extLst>
          </p:cNvPr>
          <p:cNvSpPr/>
          <p:nvPr/>
        </p:nvSpPr>
        <p:spPr>
          <a:xfrm>
            <a:off x="-13450927" y="-139959"/>
            <a:ext cx="13100179" cy="7137918"/>
          </a:xfrm>
          <a:custGeom>
            <a:avLst/>
            <a:gdLst/>
            <a:ahLst/>
            <a:cxnLst/>
            <a:rect l="l" t="t" r="r" b="b"/>
            <a:pathLst>
              <a:path w="13100179" h="7137918">
                <a:moveTo>
                  <a:pt x="8956901" y="5455342"/>
                </a:moveTo>
                <a:cubicBezTo>
                  <a:pt x="8999565" y="5455342"/>
                  <a:pt x="9034168" y="5469109"/>
                  <a:pt x="9060708" y="5496642"/>
                </a:cubicBezTo>
                <a:cubicBezTo>
                  <a:pt x="9087250" y="5524175"/>
                  <a:pt x="9100520" y="5559026"/>
                  <a:pt x="9100520" y="5601194"/>
                </a:cubicBezTo>
                <a:cubicBezTo>
                  <a:pt x="9100520" y="5643858"/>
                  <a:pt x="9087126" y="5678956"/>
                  <a:pt x="9060336" y="5706490"/>
                </a:cubicBezTo>
                <a:cubicBezTo>
                  <a:pt x="9033548" y="5734023"/>
                  <a:pt x="8999069" y="5747789"/>
                  <a:pt x="8956901" y="5747789"/>
                </a:cubicBezTo>
                <a:cubicBezTo>
                  <a:pt x="8917214" y="5747789"/>
                  <a:pt x="8883479" y="5733403"/>
                  <a:pt x="8855698" y="5704629"/>
                </a:cubicBezTo>
                <a:cubicBezTo>
                  <a:pt x="8827917" y="5675856"/>
                  <a:pt x="8814026" y="5641377"/>
                  <a:pt x="8814026" y="5601194"/>
                </a:cubicBezTo>
                <a:cubicBezTo>
                  <a:pt x="8814026" y="5558530"/>
                  <a:pt x="8827173" y="5523555"/>
                  <a:pt x="8853466" y="5496270"/>
                </a:cubicBezTo>
                <a:cubicBezTo>
                  <a:pt x="8879758" y="5468985"/>
                  <a:pt x="8914237" y="5455342"/>
                  <a:pt x="8956901" y="5455342"/>
                </a:cubicBezTo>
                <a:close/>
                <a:moveTo>
                  <a:pt x="11295288" y="5453854"/>
                </a:moveTo>
                <a:cubicBezTo>
                  <a:pt x="11333984" y="5453854"/>
                  <a:pt x="11365486" y="5468861"/>
                  <a:pt x="11389794" y="5498874"/>
                </a:cubicBezTo>
                <a:cubicBezTo>
                  <a:pt x="11414103" y="5528888"/>
                  <a:pt x="11426257" y="5563491"/>
                  <a:pt x="11426257" y="5602682"/>
                </a:cubicBezTo>
                <a:cubicBezTo>
                  <a:pt x="11426257" y="5642866"/>
                  <a:pt x="11414599" y="5677344"/>
                  <a:pt x="11391282" y="5706118"/>
                </a:cubicBezTo>
                <a:cubicBezTo>
                  <a:pt x="11365982" y="5736875"/>
                  <a:pt x="11333984" y="5752254"/>
                  <a:pt x="11295288" y="5752254"/>
                </a:cubicBezTo>
                <a:cubicBezTo>
                  <a:pt x="11256097" y="5752254"/>
                  <a:pt x="11223851" y="5736875"/>
                  <a:pt x="11198550" y="5706118"/>
                </a:cubicBezTo>
                <a:cubicBezTo>
                  <a:pt x="11174738" y="5677344"/>
                  <a:pt x="11162832" y="5642866"/>
                  <a:pt x="11162832" y="5602682"/>
                </a:cubicBezTo>
                <a:cubicBezTo>
                  <a:pt x="11162832" y="5562995"/>
                  <a:pt x="11174738" y="5528764"/>
                  <a:pt x="11198550" y="5499991"/>
                </a:cubicBezTo>
                <a:cubicBezTo>
                  <a:pt x="11223851" y="5469233"/>
                  <a:pt x="11256097" y="5453854"/>
                  <a:pt x="11295288" y="5453854"/>
                </a:cubicBezTo>
                <a:close/>
                <a:moveTo>
                  <a:pt x="10459470" y="5449389"/>
                </a:moveTo>
                <a:cubicBezTo>
                  <a:pt x="10500149" y="5449389"/>
                  <a:pt x="10533140" y="5463652"/>
                  <a:pt x="10558440" y="5492177"/>
                </a:cubicBezTo>
                <a:cubicBezTo>
                  <a:pt x="10583741" y="5520703"/>
                  <a:pt x="10596392" y="5555553"/>
                  <a:pt x="10596392" y="5596729"/>
                </a:cubicBezTo>
                <a:cubicBezTo>
                  <a:pt x="10596392" y="5639889"/>
                  <a:pt x="10584734" y="5675112"/>
                  <a:pt x="10561417" y="5702397"/>
                </a:cubicBezTo>
                <a:cubicBezTo>
                  <a:pt x="10536612" y="5731666"/>
                  <a:pt x="10503126" y="5746301"/>
                  <a:pt x="10460958" y="5746301"/>
                </a:cubicBezTo>
                <a:cubicBezTo>
                  <a:pt x="10418294" y="5746301"/>
                  <a:pt x="10384560" y="5732162"/>
                  <a:pt x="10359755" y="5703885"/>
                </a:cubicBezTo>
                <a:cubicBezTo>
                  <a:pt x="10336438" y="5677096"/>
                  <a:pt x="10324780" y="5641873"/>
                  <a:pt x="10324780" y="5598217"/>
                </a:cubicBezTo>
                <a:cubicBezTo>
                  <a:pt x="10324780" y="5556049"/>
                  <a:pt x="10336810" y="5520703"/>
                  <a:pt x="10360871" y="5492177"/>
                </a:cubicBezTo>
                <a:cubicBezTo>
                  <a:pt x="10384932" y="5463652"/>
                  <a:pt x="10417798" y="5449389"/>
                  <a:pt x="10459470" y="5449389"/>
                </a:cubicBezTo>
                <a:close/>
                <a:moveTo>
                  <a:pt x="8918950" y="5229868"/>
                </a:moveTo>
                <a:cubicBezTo>
                  <a:pt x="8806833" y="5229868"/>
                  <a:pt x="8718528" y="5266082"/>
                  <a:pt x="8654036" y="5338512"/>
                </a:cubicBezTo>
                <a:cubicBezTo>
                  <a:pt x="8592024" y="5408461"/>
                  <a:pt x="8561018" y="5500735"/>
                  <a:pt x="8561018" y="5615332"/>
                </a:cubicBezTo>
                <a:cubicBezTo>
                  <a:pt x="8561018" y="5714551"/>
                  <a:pt x="8591032" y="5799879"/>
                  <a:pt x="8651059" y="5871317"/>
                </a:cubicBezTo>
                <a:cubicBezTo>
                  <a:pt x="8714559" y="5947715"/>
                  <a:pt x="8794678" y="5985914"/>
                  <a:pt x="8891417" y="5985914"/>
                </a:cubicBezTo>
                <a:cubicBezTo>
                  <a:pt x="8954916" y="5985914"/>
                  <a:pt x="9014448" y="5957885"/>
                  <a:pt x="9070010" y="5901827"/>
                </a:cubicBezTo>
                <a:cubicBezTo>
                  <a:pt x="9076460" y="5895377"/>
                  <a:pt x="9081668" y="5891160"/>
                  <a:pt x="9085637" y="5889176"/>
                </a:cubicBezTo>
                <a:cubicBezTo>
                  <a:pt x="9090102" y="5889672"/>
                  <a:pt x="9093947" y="5904183"/>
                  <a:pt x="9097172" y="5932708"/>
                </a:cubicBezTo>
                <a:cubicBezTo>
                  <a:pt x="9100396" y="5961234"/>
                  <a:pt x="9106721" y="5975496"/>
                  <a:pt x="9116147" y="5975496"/>
                </a:cubicBezTo>
                <a:cubicBezTo>
                  <a:pt x="9195522" y="5975496"/>
                  <a:pt x="9265967" y="5973264"/>
                  <a:pt x="9327483" y="5968799"/>
                </a:cubicBezTo>
                <a:cubicBezTo>
                  <a:pt x="9344846" y="5967311"/>
                  <a:pt x="9353528" y="5956645"/>
                  <a:pt x="9353528" y="5936801"/>
                </a:cubicBezTo>
                <a:cubicBezTo>
                  <a:pt x="9353528" y="5899098"/>
                  <a:pt x="9351296" y="5842543"/>
                  <a:pt x="9346830" y="5767137"/>
                </a:cubicBezTo>
                <a:cubicBezTo>
                  <a:pt x="9342366" y="5691731"/>
                  <a:pt x="9340133" y="5634928"/>
                  <a:pt x="9340133" y="5596729"/>
                </a:cubicBezTo>
                <a:cubicBezTo>
                  <a:pt x="9340133" y="5496518"/>
                  <a:pt x="9348071" y="5401516"/>
                  <a:pt x="9363946" y="5311723"/>
                </a:cubicBezTo>
                <a:cubicBezTo>
                  <a:pt x="9365434" y="5303290"/>
                  <a:pt x="9366178" y="5298081"/>
                  <a:pt x="9366178" y="5296096"/>
                </a:cubicBezTo>
                <a:cubicBezTo>
                  <a:pt x="9366178" y="5291135"/>
                  <a:pt x="9362458" y="5287166"/>
                  <a:pt x="9355016" y="5284190"/>
                </a:cubicBezTo>
                <a:cubicBezTo>
                  <a:pt x="9333684" y="5277245"/>
                  <a:pt x="9298462" y="5268811"/>
                  <a:pt x="9249348" y="5258889"/>
                </a:cubicBezTo>
                <a:cubicBezTo>
                  <a:pt x="9197754" y="5248471"/>
                  <a:pt x="9162780" y="5243262"/>
                  <a:pt x="9144424" y="5243262"/>
                </a:cubicBezTo>
                <a:cubicBezTo>
                  <a:pt x="9136487" y="5243262"/>
                  <a:pt x="9129666" y="5255292"/>
                  <a:pt x="9123960" y="5279353"/>
                </a:cubicBezTo>
                <a:cubicBezTo>
                  <a:pt x="9118255" y="5303413"/>
                  <a:pt x="9113170" y="5315444"/>
                  <a:pt x="9108706" y="5315444"/>
                </a:cubicBezTo>
                <a:cubicBezTo>
                  <a:pt x="9107217" y="5315444"/>
                  <a:pt x="9105481" y="5314204"/>
                  <a:pt x="9103496" y="5311723"/>
                </a:cubicBezTo>
                <a:cubicBezTo>
                  <a:pt x="9058352" y="5257153"/>
                  <a:pt x="8996836" y="5229868"/>
                  <a:pt x="8918950" y="5229868"/>
                </a:cubicBezTo>
                <a:close/>
                <a:moveTo>
                  <a:pt x="11293800" y="5223914"/>
                </a:moveTo>
                <a:cubicBezTo>
                  <a:pt x="11178706" y="5223914"/>
                  <a:pt x="11087425" y="5259757"/>
                  <a:pt x="11019956" y="5331443"/>
                </a:cubicBezTo>
                <a:cubicBezTo>
                  <a:pt x="10952488" y="5403128"/>
                  <a:pt x="10918754" y="5496518"/>
                  <a:pt x="10918754" y="5611612"/>
                </a:cubicBezTo>
                <a:cubicBezTo>
                  <a:pt x="10918754" y="5720752"/>
                  <a:pt x="10953976" y="5810049"/>
                  <a:pt x="11024421" y="5879502"/>
                </a:cubicBezTo>
                <a:cubicBezTo>
                  <a:pt x="11094866" y="5948955"/>
                  <a:pt x="11184660" y="5983682"/>
                  <a:pt x="11293800" y="5983682"/>
                </a:cubicBezTo>
                <a:cubicBezTo>
                  <a:pt x="11406414" y="5983682"/>
                  <a:pt x="11497322" y="5948459"/>
                  <a:pt x="11566528" y="5878014"/>
                </a:cubicBezTo>
                <a:cubicBezTo>
                  <a:pt x="11635732" y="5807569"/>
                  <a:pt x="11670335" y="5715791"/>
                  <a:pt x="11670335" y="5602682"/>
                </a:cubicBezTo>
                <a:cubicBezTo>
                  <a:pt x="11670335" y="5490565"/>
                  <a:pt x="11635608" y="5399408"/>
                  <a:pt x="11566156" y="5329210"/>
                </a:cubicBezTo>
                <a:cubicBezTo>
                  <a:pt x="11496702" y="5259013"/>
                  <a:pt x="11405918" y="5223914"/>
                  <a:pt x="11293800" y="5223914"/>
                </a:cubicBezTo>
                <a:close/>
                <a:moveTo>
                  <a:pt x="11808745" y="5003649"/>
                </a:moveTo>
                <a:cubicBezTo>
                  <a:pt x="11797830" y="5003649"/>
                  <a:pt x="11792374" y="5032422"/>
                  <a:pt x="11792374" y="5089969"/>
                </a:cubicBezTo>
                <a:cubicBezTo>
                  <a:pt x="11792374" y="5086993"/>
                  <a:pt x="11793366" y="5117502"/>
                  <a:pt x="11795350" y="5181498"/>
                </a:cubicBezTo>
                <a:cubicBezTo>
                  <a:pt x="11796342" y="5222178"/>
                  <a:pt x="11795350" y="5251944"/>
                  <a:pt x="11792374" y="5270795"/>
                </a:cubicBezTo>
                <a:cubicBezTo>
                  <a:pt x="11790886" y="5280221"/>
                  <a:pt x="11781212" y="5285182"/>
                  <a:pt x="11763352" y="5285678"/>
                </a:cubicBezTo>
                <a:cubicBezTo>
                  <a:pt x="11731602" y="5286670"/>
                  <a:pt x="11715728" y="5292127"/>
                  <a:pt x="11715728" y="5302049"/>
                </a:cubicBezTo>
                <a:cubicBezTo>
                  <a:pt x="11715728" y="5312467"/>
                  <a:pt x="11716348" y="5328342"/>
                  <a:pt x="11717588" y="5349674"/>
                </a:cubicBezTo>
                <a:cubicBezTo>
                  <a:pt x="11718828" y="5371006"/>
                  <a:pt x="11719448" y="5386881"/>
                  <a:pt x="11719448" y="5397299"/>
                </a:cubicBezTo>
                <a:cubicBezTo>
                  <a:pt x="11719448" y="5405237"/>
                  <a:pt x="11718828" y="5417391"/>
                  <a:pt x="11717588" y="5433762"/>
                </a:cubicBezTo>
                <a:cubicBezTo>
                  <a:pt x="11716348" y="5450133"/>
                  <a:pt x="11715728" y="5462288"/>
                  <a:pt x="11715728" y="5470225"/>
                </a:cubicBezTo>
                <a:cubicBezTo>
                  <a:pt x="11715728" y="5483620"/>
                  <a:pt x="11725153" y="5490317"/>
                  <a:pt x="11744005" y="5490317"/>
                </a:cubicBezTo>
                <a:cubicBezTo>
                  <a:pt x="11745989" y="5490317"/>
                  <a:pt x="11749214" y="5490069"/>
                  <a:pt x="11753679" y="5489573"/>
                </a:cubicBezTo>
                <a:cubicBezTo>
                  <a:pt x="11758144" y="5489573"/>
                  <a:pt x="11761368" y="5489573"/>
                  <a:pt x="11763352" y="5489573"/>
                </a:cubicBezTo>
                <a:cubicBezTo>
                  <a:pt x="11788654" y="5489573"/>
                  <a:pt x="11801304" y="5500487"/>
                  <a:pt x="11801304" y="5522315"/>
                </a:cubicBezTo>
                <a:cubicBezTo>
                  <a:pt x="11801304" y="5555057"/>
                  <a:pt x="11800063" y="5604294"/>
                  <a:pt x="11797583" y="5670027"/>
                </a:cubicBezTo>
                <a:cubicBezTo>
                  <a:pt x="11795102" y="5735759"/>
                  <a:pt x="11793862" y="5784996"/>
                  <a:pt x="11793862" y="5817739"/>
                </a:cubicBezTo>
                <a:cubicBezTo>
                  <a:pt x="11793862" y="5927375"/>
                  <a:pt x="11865548" y="5982194"/>
                  <a:pt x="12008919" y="5982194"/>
                </a:cubicBezTo>
                <a:cubicBezTo>
                  <a:pt x="12086806" y="5982194"/>
                  <a:pt x="12157747" y="5964582"/>
                  <a:pt x="12221743" y="5929360"/>
                </a:cubicBezTo>
                <a:cubicBezTo>
                  <a:pt x="12235138" y="5921918"/>
                  <a:pt x="12243324" y="5916213"/>
                  <a:pt x="12246300" y="5912245"/>
                </a:cubicBezTo>
                <a:cubicBezTo>
                  <a:pt x="12249276" y="5908276"/>
                  <a:pt x="12250764" y="5899222"/>
                  <a:pt x="12250764" y="5885083"/>
                </a:cubicBezTo>
                <a:cubicBezTo>
                  <a:pt x="12250764" y="5870945"/>
                  <a:pt x="12252625" y="5848744"/>
                  <a:pt x="12256346" y="5818483"/>
                </a:cubicBezTo>
                <a:cubicBezTo>
                  <a:pt x="12260066" y="5788221"/>
                  <a:pt x="12261927" y="5765649"/>
                  <a:pt x="12261927" y="5750766"/>
                </a:cubicBezTo>
                <a:cubicBezTo>
                  <a:pt x="12261927" y="5739852"/>
                  <a:pt x="12256718" y="5734395"/>
                  <a:pt x="12246300" y="5734395"/>
                </a:cubicBezTo>
                <a:cubicBezTo>
                  <a:pt x="12236874" y="5734395"/>
                  <a:pt x="12220627" y="5737248"/>
                  <a:pt x="12197558" y="5742953"/>
                </a:cubicBezTo>
                <a:cubicBezTo>
                  <a:pt x="12174490" y="5748658"/>
                  <a:pt x="12156754" y="5751510"/>
                  <a:pt x="12144352" y="5751510"/>
                </a:cubicBezTo>
                <a:cubicBezTo>
                  <a:pt x="12105161" y="5751510"/>
                  <a:pt x="12078868" y="5740844"/>
                  <a:pt x="12065474" y="5719512"/>
                </a:cubicBezTo>
                <a:cubicBezTo>
                  <a:pt x="12056048" y="5703637"/>
                  <a:pt x="12051335" y="5674864"/>
                  <a:pt x="12051335" y="5633192"/>
                </a:cubicBezTo>
                <a:cubicBezTo>
                  <a:pt x="12051335" y="5621782"/>
                  <a:pt x="12051087" y="5604170"/>
                  <a:pt x="12050591" y="5580358"/>
                </a:cubicBezTo>
                <a:cubicBezTo>
                  <a:pt x="12050591" y="5557041"/>
                  <a:pt x="12050591" y="5539430"/>
                  <a:pt x="12050591" y="5527524"/>
                </a:cubicBezTo>
                <a:cubicBezTo>
                  <a:pt x="12050591" y="5505696"/>
                  <a:pt x="12054312" y="5494782"/>
                  <a:pt x="12061753" y="5494782"/>
                </a:cubicBezTo>
                <a:lnTo>
                  <a:pt x="12117564" y="5494782"/>
                </a:lnTo>
                <a:cubicBezTo>
                  <a:pt x="12127485" y="5494782"/>
                  <a:pt x="12144104" y="5495154"/>
                  <a:pt x="12167421" y="5495898"/>
                </a:cubicBezTo>
                <a:cubicBezTo>
                  <a:pt x="12190737" y="5496642"/>
                  <a:pt x="12207356" y="5497014"/>
                  <a:pt x="12217278" y="5497014"/>
                </a:cubicBezTo>
                <a:cubicBezTo>
                  <a:pt x="12231664" y="5497014"/>
                  <a:pt x="12238858" y="5491805"/>
                  <a:pt x="12238858" y="5481387"/>
                </a:cubicBezTo>
                <a:cubicBezTo>
                  <a:pt x="12238858" y="5469481"/>
                  <a:pt x="12238610" y="5452118"/>
                  <a:pt x="12238114" y="5429297"/>
                </a:cubicBezTo>
                <a:cubicBezTo>
                  <a:pt x="12237618" y="5406477"/>
                  <a:pt x="12237370" y="5389114"/>
                  <a:pt x="12237370" y="5377207"/>
                </a:cubicBezTo>
                <a:cubicBezTo>
                  <a:pt x="12237370" y="5365797"/>
                  <a:pt x="12238610" y="5348682"/>
                  <a:pt x="12241091" y="5325862"/>
                </a:cubicBezTo>
                <a:cubicBezTo>
                  <a:pt x="12243571" y="5303041"/>
                  <a:pt x="12244812" y="5285926"/>
                  <a:pt x="12244812" y="5274516"/>
                </a:cubicBezTo>
                <a:cubicBezTo>
                  <a:pt x="12244812" y="5267075"/>
                  <a:pt x="12239354" y="5263354"/>
                  <a:pt x="12228440" y="5263354"/>
                </a:cubicBezTo>
                <a:cubicBezTo>
                  <a:pt x="12210581" y="5263354"/>
                  <a:pt x="12184040" y="5264098"/>
                  <a:pt x="12148818" y="5265586"/>
                </a:cubicBezTo>
                <a:cubicBezTo>
                  <a:pt x="12113594" y="5267075"/>
                  <a:pt x="12087302" y="5267819"/>
                  <a:pt x="12069938" y="5267819"/>
                </a:cubicBezTo>
                <a:cubicBezTo>
                  <a:pt x="12055552" y="5267819"/>
                  <a:pt x="12048358" y="5255665"/>
                  <a:pt x="12048358" y="5231356"/>
                </a:cubicBezTo>
                <a:cubicBezTo>
                  <a:pt x="12048358" y="5211016"/>
                  <a:pt x="12049970" y="5180754"/>
                  <a:pt x="12053196" y="5140571"/>
                </a:cubicBezTo>
                <a:cubicBezTo>
                  <a:pt x="12056420" y="5100387"/>
                  <a:pt x="12058032" y="5070373"/>
                  <a:pt x="12058032" y="5050530"/>
                </a:cubicBezTo>
                <a:cubicBezTo>
                  <a:pt x="12058032" y="5043088"/>
                  <a:pt x="12051831" y="5038872"/>
                  <a:pt x="12039429" y="5037879"/>
                </a:cubicBezTo>
                <a:cubicBezTo>
                  <a:pt x="11988330" y="5031926"/>
                  <a:pt x="11950132" y="5027213"/>
                  <a:pt x="11924831" y="5023741"/>
                </a:cubicBezTo>
                <a:cubicBezTo>
                  <a:pt x="11913916" y="5022748"/>
                  <a:pt x="11894322" y="5019028"/>
                  <a:pt x="11866044" y="5012579"/>
                </a:cubicBezTo>
                <a:cubicBezTo>
                  <a:pt x="11841239" y="5006625"/>
                  <a:pt x="11822140" y="5003649"/>
                  <a:pt x="11808745" y="5003649"/>
                </a:cubicBezTo>
                <a:close/>
                <a:moveTo>
                  <a:pt x="9532270" y="5003649"/>
                </a:moveTo>
                <a:cubicBezTo>
                  <a:pt x="9521356" y="5003649"/>
                  <a:pt x="9515899" y="5032422"/>
                  <a:pt x="9515899" y="5089969"/>
                </a:cubicBezTo>
                <a:cubicBezTo>
                  <a:pt x="9515899" y="5086993"/>
                  <a:pt x="9516892" y="5117502"/>
                  <a:pt x="9518876" y="5181498"/>
                </a:cubicBezTo>
                <a:cubicBezTo>
                  <a:pt x="9519868" y="5222178"/>
                  <a:pt x="9518876" y="5251944"/>
                  <a:pt x="9515899" y="5270795"/>
                </a:cubicBezTo>
                <a:cubicBezTo>
                  <a:pt x="9514411" y="5280221"/>
                  <a:pt x="9504737" y="5285182"/>
                  <a:pt x="9486878" y="5285678"/>
                </a:cubicBezTo>
                <a:cubicBezTo>
                  <a:pt x="9455128" y="5286670"/>
                  <a:pt x="9439253" y="5292127"/>
                  <a:pt x="9439253" y="5302049"/>
                </a:cubicBezTo>
                <a:cubicBezTo>
                  <a:pt x="9439253" y="5312467"/>
                  <a:pt x="9439873" y="5328342"/>
                  <a:pt x="9441113" y="5349674"/>
                </a:cubicBezTo>
                <a:cubicBezTo>
                  <a:pt x="9442354" y="5371006"/>
                  <a:pt x="9442974" y="5386881"/>
                  <a:pt x="9442974" y="5397299"/>
                </a:cubicBezTo>
                <a:cubicBezTo>
                  <a:pt x="9442974" y="5405237"/>
                  <a:pt x="9442354" y="5417391"/>
                  <a:pt x="9441113" y="5433762"/>
                </a:cubicBezTo>
                <a:cubicBezTo>
                  <a:pt x="9439873" y="5450133"/>
                  <a:pt x="9439253" y="5462288"/>
                  <a:pt x="9439253" y="5470225"/>
                </a:cubicBezTo>
                <a:cubicBezTo>
                  <a:pt x="9439253" y="5483620"/>
                  <a:pt x="9448679" y="5490317"/>
                  <a:pt x="9467530" y="5490317"/>
                </a:cubicBezTo>
                <a:cubicBezTo>
                  <a:pt x="9469515" y="5490317"/>
                  <a:pt x="9472739" y="5490069"/>
                  <a:pt x="9477204" y="5489573"/>
                </a:cubicBezTo>
                <a:cubicBezTo>
                  <a:pt x="9481669" y="5489573"/>
                  <a:pt x="9484894" y="5489573"/>
                  <a:pt x="9486878" y="5489573"/>
                </a:cubicBezTo>
                <a:cubicBezTo>
                  <a:pt x="9512179" y="5489573"/>
                  <a:pt x="9524829" y="5500487"/>
                  <a:pt x="9524829" y="5522315"/>
                </a:cubicBezTo>
                <a:cubicBezTo>
                  <a:pt x="9524829" y="5555057"/>
                  <a:pt x="9523589" y="5604294"/>
                  <a:pt x="9521108" y="5670027"/>
                </a:cubicBezTo>
                <a:cubicBezTo>
                  <a:pt x="9518628" y="5735759"/>
                  <a:pt x="9517388" y="5784996"/>
                  <a:pt x="9517388" y="5817739"/>
                </a:cubicBezTo>
                <a:cubicBezTo>
                  <a:pt x="9517388" y="5927375"/>
                  <a:pt x="9589073" y="5982194"/>
                  <a:pt x="9732444" y="5982194"/>
                </a:cubicBezTo>
                <a:cubicBezTo>
                  <a:pt x="9810331" y="5982194"/>
                  <a:pt x="9881272" y="5964582"/>
                  <a:pt x="9945268" y="5929360"/>
                </a:cubicBezTo>
                <a:cubicBezTo>
                  <a:pt x="9958663" y="5921918"/>
                  <a:pt x="9966848" y="5916213"/>
                  <a:pt x="9969825" y="5912245"/>
                </a:cubicBezTo>
                <a:cubicBezTo>
                  <a:pt x="9972802" y="5908276"/>
                  <a:pt x="9974290" y="5899222"/>
                  <a:pt x="9974290" y="5885083"/>
                </a:cubicBezTo>
                <a:cubicBezTo>
                  <a:pt x="9974290" y="5870945"/>
                  <a:pt x="9976150" y="5848744"/>
                  <a:pt x="9979871" y="5818483"/>
                </a:cubicBezTo>
                <a:cubicBezTo>
                  <a:pt x="9983592" y="5788221"/>
                  <a:pt x="9985452" y="5765649"/>
                  <a:pt x="9985452" y="5750766"/>
                </a:cubicBezTo>
                <a:cubicBezTo>
                  <a:pt x="9985452" y="5739852"/>
                  <a:pt x="9980243" y="5734395"/>
                  <a:pt x="9969825" y="5734395"/>
                </a:cubicBezTo>
                <a:cubicBezTo>
                  <a:pt x="9960400" y="5734395"/>
                  <a:pt x="9944152" y="5737248"/>
                  <a:pt x="9921084" y="5742953"/>
                </a:cubicBezTo>
                <a:cubicBezTo>
                  <a:pt x="9898016" y="5748658"/>
                  <a:pt x="9880280" y="5751510"/>
                  <a:pt x="9867878" y="5751510"/>
                </a:cubicBezTo>
                <a:cubicBezTo>
                  <a:pt x="9828687" y="5751510"/>
                  <a:pt x="9802394" y="5740844"/>
                  <a:pt x="9788999" y="5719512"/>
                </a:cubicBezTo>
                <a:cubicBezTo>
                  <a:pt x="9779574" y="5703637"/>
                  <a:pt x="9774860" y="5674864"/>
                  <a:pt x="9774860" y="5633192"/>
                </a:cubicBezTo>
                <a:cubicBezTo>
                  <a:pt x="9774860" y="5621782"/>
                  <a:pt x="9774612" y="5604170"/>
                  <a:pt x="9774116" y="5580358"/>
                </a:cubicBezTo>
                <a:cubicBezTo>
                  <a:pt x="9774116" y="5557041"/>
                  <a:pt x="9774116" y="5539430"/>
                  <a:pt x="9774116" y="5527524"/>
                </a:cubicBezTo>
                <a:cubicBezTo>
                  <a:pt x="9774116" y="5505696"/>
                  <a:pt x="9777837" y="5494782"/>
                  <a:pt x="9785278" y="5494782"/>
                </a:cubicBezTo>
                <a:lnTo>
                  <a:pt x="9841089" y="5494782"/>
                </a:lnTo>
                <a:cubicBezTo>
                  <a:pt x="9851011" y="5494782"/>
                  <a:pt x="9867630" y="5495154"/>
                  <a:pt x="9890946" y="5495898"/>
                </a:cubicBezTo>
                <a:cubicBezTo>
                  <a:pt x="9914263" y="5496642"/>
                  <a:pt x="9930882" y="5497014"/>
                  <a:pt x="9940804" y="5497014"/>
                </a:cubicBezTo>
                <a:cubicBezTo>
                  <a:pt x="9955190" y="5497014"/>
                  <a:pt x="9962384" y="5491805"/>
                  <a:pt x="9962384" y="5481387"/>
                </a:cubicBezTo>
                <a:cubicBezTo>
                  <a:pt x="9962384" y="5469481"/>
                  <a:pt x="9962136" y="5452118"/>
                  <a:pt x="9961640" y="5429297"/>
                </a:cubicBezTo>
                <a:cubicBezTo>
                  <a:pt x="9961144" y="5406477"/>
                  <a:pt x="9960896" y="5389114"/>
                  <a:pt x="9960896" y="5377207"/>
                </a:cubicBezTo>
                <a:cubicBezTo>
                  <a:pt x="9960896" y="5365797"/>
                  <a:pt x="9962136" y="5348682"/>
                  <a:pt x="9964616" y="5325862"/>
                </a:cubicBezTo>
                <a:cubicBezTo>
                  <a:pt x="9967097" y="5303041"/>
                  <a:pt x="9968337" y="5285926"/>
                  <a:pt x="9968337" y="5274516"/>
                </a:cubicBezTo>
                <a:cubicBezTo>
                  <a:pt x="9968337" y="5267075"/>
                  <a:pt x="9962880" y="5263354"/>
                  <a:pt x="9951966" y="5263354"/>
                </a:cubicBezTo>
                <a:cubicBezTo>
                  <a:pt x="9934106" y="5263354"/>
                  <a:pt x="9907566" y="5264098"/>
                  <a:pt x="9872343" y="5265586"/>
                </a:cubicBezTo>
                <a:cubicBezTo>
                  <a:pt x="9837120" y="5267075"/>
                  <a:pt x="9810827" y="5267819"/>
                  <a:pt x="9793464" y="5267819"/>
                </a:cubicBezTo>
                <a:cubicBezTo>
                  <a:pt x="9779077" y="5267819"/>
                  <a:pt x="9771884" y="5255665"/>
                  <a:pt x="9771884" y="5231356"/>
                </a:cubicBezTo>
                <a:cubicBezTo>
                  <a:pt x="9771884" y="5211016"/>
                  <a:pt x="9773496" y="5180754"/>
                  <a:pt x="9776721" y="5140571"/>
                </a:cubicBezTo>
                <a:cubicBezTo>
                  <a:pt x="9779946" y="5100387"/>
                  <a:pt x="9781558" y="5070373"/>
                  <a:pt x="9781558" y="5050530"/>
                </a:cubicBezTo>
                <a:cubicBezTo>
                  <a:pt x="9781558" y="5043088"/>
                  <a:pt x="9775356" y="5038872"/>
                  <a:pt x="9762954" y="5037879"/>
                </a:cubicBezTo>
                <a:cubicBezTo>
                  <a:pt x="9711856" y="5031926"/>
                  <a:pt x="9673657" y="5027213"/>
                  <a:pt x="9648356" y="5023741"/>
                </a:cubicBezTo>
                <a:cubicBezTo>
                  <a:pt x="9637442" y="5022748"/>
                  <a:pt x="9617846" y="5019028"/>
                  <a:pt x="9589569" y="5012579"/>
                </a:cubicBezTo>
                <a:cubicBezTo>
                  <a:pt x="9564765" y="5006625"/>
                  <a:pt x="9545665" y="5003649"/>
                  <a:pt x="9532270" y="5003649"/>
                </a:cubicBezTo>
                <a:close/>
                <a:moveTo>
                  <a:pt x="7996364" y="4907655"/>
                </a:moveTo>
                <a:cubicBezTo>
                  <a:pt x="7996364" y="4907655"/>
                  <a:pt x="7951468" y="4912864"/>
                  <a:pt x="7861675" y="4923282"/>
                </a:cubicBezTo>
                <a:cubicBezTo>
                  <a:pt x="7855226" y="4924274"/>
                  <a:pt x="7832157" y="4925514"/>
                  <a:pt x="7792470" y="4927002"/>
                </a:cubicBezTo>
                <a:cubicBezTo>
                  <a:pt x="7762704" y="4927995"/>
                  <a:pt x="7740132" y="4930723"/>
                  <a:pt x="7724753" y="4935188"/>
                </a:cubicBezTo>
                <a:cubicBezTo>
                  <a:pt x="7717312" y="4937668"/>
                  <a:pt x="7713591" y="4942629"/>
                  <a:pt x="7713591" y="4950071"/>
                </a:cubicBezTo>
                <a:cubicBezTo>
                  <a:pt x="7713591" y="4953047"/>
                  <a:pt x="7714335" y="4957760"/>
                  <a:pt x="7715823" y="4964209"/>
                </a:cubicBezTo>
                <a:cubicBezTo>
                  <a:pt x="7722273" y="4994967"/>
                  <a:pt x="7726737" y="5031926"/>
                  <a:pt x="7729218" y="5075086"/>
                </a:cubicBezTo>
                <a:cubicBezTo>
                  <a:pt x="7730210" y="5112293"/>
                  <a:pt x="7731450" y="5149500"/>
                  <a:pt x="7732939" y="5186707"/>
                </a:cubicBezTo>
                <a:cubicBezTo>
                  <a:pt x="7736411" y="5292872"/>
                  <a:pt x="7738148" y="5427065"/>
                  <a:pt x="7738148" y="5589287"/>
                </a:cubicBezTo>
                <a:cubicBezTo>
                  <a:pt x="7738148" y="5628479"/>
                  <a:pt x="7737899" y="5687390"/>
                  <a:pt x="7737403" y="5766021"/>
                </a:cubicBezTo>
                <a:cubicBezTo>
                  <a:pt x="7736907" y="5844652"/>
                  <a:pt x="7736659" y="5903563"/>
                  <a:pt x="7736659" y="5942754"/>
                </a:cubicBezTo>
                <a:cubicBezTo>
                  <a:pt x="7736659" y="5956149"/>
                  <a:pt x="7745589" y="5964830"/>
                  <a:pt x="7763448" y="5968799"/>
                </a:cubicBezTo>
                <a:cubicBezTo>
                  <a:pt x="7781308" y="5972768"/>
                  <a:pt x="7810577" y="5974752"/>
                  <a:pt x="7851257" y="5974752"/>
                </a:cubicBezTo>
                <a:cubicBezTo>
                  <a:pt x="7922198" y="5974752"/>
                  <a:pt x="7965359" y="5973760"/>
                  <a:pt x="7980738" y="5971776"/>
                </a:cubicBezTo>
                <a:cubicBezTo>
                  <a:pt x="7996116" y="5969791"/>
                  <a:pt x="8003806" y="5959621"/>
                  <a:pt x="8003806" y="5941266"/>
                </a:cubicBezTo>
                <a:cubicBezTo>
                  <a:pt x="8003806" y="5917454"/>
                  <a:pt x="8003310" y="5881611"/>
                  <a:pt x="8002318" y="5833738"/>
                </a:cubicBezTo>
                <a:cubicBezTo>
                  <a:pt x="8001325" y="5785865"/>
                  <a:pt x="8000829" y="5750022"/>
                  <a:pt x="8000829" y="5726209"/>
                </a:cubicBezTo>
                <a:lnTo>
                  <a:pt x="8000829" y="5542407"/>
                </a:lnTo>
                <a:cubicBezTo>
                  <a:pt x="8000829" y="5523555"/>
                  <a:pt x="8015464" y="5505448"/>
                  <a:pt x="8044734" y="5488084"/>
                </a:cubicBezTo>
                <a:cubicBezTo>
                  <a:pt x="8071523" y="5472209"/>
                  <a:pt x="8094839" y="5464272"/>
                  <a:pt x="8114683" y="5464272"/>
                </a:cubicBezTo>
                <a:cubicBezTo>
                  <a:pt x="8173718" y="5464272"/>
                  <a:pt x="8203235" y="5493293"/>
                  <a:pt x="8203235" y="5551336"/>
                </a:cubicBezTo>
                <a:cubicBezTo>
                  <a:pt x="8203235" y="5594000"/>
                  <a:pt x="8202491" y="5658244"/>
                  <a:pt x="8201003" y="5744069"/>
                </a:cubicBezTo>
                <a:cubicBezTo>
                  <a:pt x="8199515" y="5829893"/>
                  <a:pt x="8198771" y="5894137"/>
                  <a:pt x="8198771" y="5936801"/>
                </a:cubicBezTo>
                <a:cubicBezTo>
                  <a:pt x="8198771" y="5955157"/>
                  <a:pt x="8206956" y="5965823"/>
                  <a:pt x="8223327" y="5968799"/>
                </a:cubicBezTo>
                <a:cubicBezTo>
                  <a:pt x="8244660" y="5972768"/>
                  <a:pt x="8282611" y="5974752"/>
                  <a:pt x="8337181" y="5974752"/>
                </a:cubicBezTo>
                <a:cubicBezTo>
                  <a:pt x="8393736" y="5974752"/>
                  <a:pt x="8429950" y="5973760"/>
                  <a:pt x="8445825" y="5971776"/>
                </a:cubicBezTo>
                <a:cubicBezTo>
                  <a:pt x="8459716" y="5969791"/>
                  <a:pt x="8466661" y="5960117"/>
                  <a:pt x="8466661" y="5942754"/>
                </a:cubicBezTo>
                <a:lnTo>
                  <a:pt x="8468150" y="5429297"/>
                </a:lnTo>
                <a:cubicBezTo>
                  <a:pt x="8468150" y="5367286"/>
                  <a:pt x="8445081" y="5318420"/>
                  <a:pt x="8398945" y="5282702"/>
                </a:cubicBezTo>
                <a:cubicBezTo>
                  <a:pt x="8356281" y="5249463"/>
                  <a:pt x="8303198" y="5232844"/>
                  <a:pt x="8239699" y="5232844"/>
                </a:cubicBezTo>
                <a:cubicBezTo>
                  <a:pt x="8202987" y="5232844"/>
                  <a:pt x="8165036" y="5241526"/>
                  <a:pt x="8125845" y="5258889"/>
                </a:cubicBezTo>
                <a:cubicBezTo>
                  <a:pt x="8099552" y="5270795"/>
                  <a:pt x="8072019" y="5286918"/>
                  <a:pt x="8043245" y="5307258"/>
                </a:cubicBezTo>
                <a:cubicBezTo>
                  <a:pt x="8018937" y="5324621"/>
                  <a:pt x="8006286" y="5333303"/>
                  <a:pt x="8005294" y="5333303"/>
                </a:cubicBezTo>
                <a:cubicBezTo>
                  <a:pt x="8000333" y="5333303"/>
                  <a:pt x="7997853" y="5328342"/>
                  <a:pt x="7997853" y="5318420"/>
                </a:cubicBezTo>
                <a:cubicBezTo>
                  <a:pt x="7997853" y="5253432"/>
                  <a:pt x="7999341" y="5164879"/>
                  <a:pt x="8002318" y="5052762"/>
                </a:cubicBezTo>
                <a:cubicBezTo>
                  <a:pt x="8002318" y="5041352"/>
                  <a:pt x="8003310" y="5019772"/>
                  <a:pt x="8005294" y="4988022"/>
                </a:cubicBezTo>
                <a:cubicBezTo>
                  <a:pt x="8007279" y="4960737"/>
                  <a:pt x="8008271" y="4939157"/>
                  <a:pt x="8008271" y="4923282"/>
                </a:cubicBezTo>
                <a:cubicBezTo>
                  <a:pt x="8008271" y="4912864"/>
                  <a:pt x="8004302" y="4907655"/>
                  <a:pt x="7996364" y="4907655"/>
                </a:cubicBezTo>
                <a:close/>
                <a:moveTo>
                  <a:pt x="7253712" y="4900213"/>
                </a:moveTo>
                <a:cubicBezTo>
                  <a:pt x="7105876" y="4900213"/>
                  <a:pt x="6984085" y="4955280"/>
                  <a:pt x="6888339" y="5065412"/>
                </a:cubicBezTo>
                <a:cubicBezTo>
                  <a:pt x="6796562" y="5170584"/>
                  <a:pt x="6750673" y="5298577"/>
                  <a:pt x="6750673" y="5449389"/>
                </a:cubicBezTo>
                <a:cubicBezTo>
                  <a:pt x="6750673" y="5605162"/>
                  <a:pt x="6797554" y="5734147"/>
                  <a:pt x="6891316" y="5836342"/>
                </a:cubicBezTo>
                <a:cubicBezTo>
                  <a:pt x="6987558" y="5942010"/>
                  <a:pt x="7113070" y="5994844"/>
                  <a:pt x="7267851" y="5994844"/>
                </a:cubicBezTo>
                <a:cubicBezTo>
                  <a:pt x="7419159" y="5994844"/>
                  <a:pt x="7540454" y="5940522"/>
                  <a:pt x="7631736" y="5831877"/>
                </a:cubicBezTo>
                <a:cubicBezTo>
                  <a:pt x="7642154" y="5818979"/>
                  <a:pt x="7647362" y="5808561"/>
                  <a:pt x="7647362" y="5800623"/>
                </a:cubicBezTo>
                <a:cubicBezTo>
                  <a:pt x="7647362" y="5795166"/>
                  <a:pt x="7629255" y="5764905"/>
                  <a:pt x="7593040" y="5709838"/>
                </a:cubicBezTo>
                <a:cubicBezTo>
                  <a:pt x="7557817" y="5656756"/>
                  <a:pt x="7536237" y="5625750"/>
                  <a:pt x="7528300" y="5616821"/>
                </a:cubicBezTo>
                <a:cubicBezTo>
                  <a:pt x="7523339" y="5611364"/>
                  <a:pt x="7518378" y="5608635"/>
                  <a:pt x="7513417" y="5608635"/>
                </a:cubicBezTo>
                <a:cubicBezTo>
                  <a:pt x="7510937" y="5608635"/>
                  <a:pt x="7498782" y="5618061"/>
                  <a:pt x="7476954" y="5636912"/>
                </a:cubicBezTo>
                <a:cubicBezTo>
                  <a:pt x="7450661" y="5659237"/>
                  <a:pt x="7424864" y="5676600"/>
                  <a:pt x="7399564" y="5689002"/>
                </a:cubicBezTo>
                <a:cubicBezTo>
                  <a:pt x="7360868" y="5707854"/>
                  <a:pt x="7319941" y="5717280"/>
                  <a:pt x="7276780" y="5717280"/>
                </a:cubicBezTo>
                <a:cubicBezTo>
                  <a:pt x="7203855" y="5717280"/>
                  <a:pt x="7145564" y="5689498"/>
                  <a:pt x="7101907" y="5633936"/>
                </a:cubicBezTo>
                <a:cubicBezTo>
                  <a:pt x="7061724" y="5582838"/>
                  <a:pt x="7041632" y="5519586"/>
                  <a:pt x="7041632" y="5444180"/>
                </a:cubicBezTo>
                <a:cubicBezTo>
                  <a:pt x="7041632" y="5369766"/>
                  <a:pt x="7061724" y="5307258"/>
                  <a:pt x="7101907" y="5256657"/>
                </a:cubicBezTo>
                <a:cubicBezTo>
                  <a:pt x="7145564" y="5202086"/>
                  <a:pt x="7203855" y="5174801"/>
                  <a:pt x="7276780" y="5174801"/>
                </a:cubicBezTo>
                <a:cubicBezTo>
                  <a:pt x="7318948" y="5174801"/>
                  <a:pt x="7359628" y="5184723"/>
                  <a:pt x="7398819" y="5204567"/>
                </a:cubicBezTo>
                <a:cubicBezTo>
                  <a:pt x="7424616" y="5217961"/>
                  <a:pt x="7450909" y="5236565"/>
                  <a:pt x="7477698" y="5260377"/>
                </a:cubicBezTo>
                <a:cubicBezTo>
                  <a:pt x="7500023" y="5280221"/>
                  <a:pt x="7512425" y="5290143"/>
                  <a:pt x="7514905" y="5290143"/>
                </a:cubicBezTo>
                <a:cubicBezTo>
                  <a:pt x="7520859" y="5290143"/>
                  <a:pt x="7525819" y="5288159"/>
                  <a:pt x="7529788" y="5284190"/>
                </a:cubicBezTo>
                <a:cubicBezTo>
                  <a:pt x="7538718" y="5276748"/>
                  <a:pt x="7560422" y="5242766"/>
                  <a:pt x="7594901" y="5182243"/>
                </a:cubicBezTo>
                <a:cubicBezTo>
                  <a:pt x="7629379" y="5121719"/>
                  <a:pt x="7646618" y="5086744"/>
                  <a:pt x="7646618" y="5077319"/>
                </a:cubicBezTo>
                <a:cubicBezTo>
                  <a:pt x="7646618" y="5068885"/>
                  <a:pt x="7641657" y="5059211"/>
                  <a:pt x="7631736" y="5048297"/>
                </a:cubicBezTo>
                <a:cubicBezTo>
                  <a:pt x="7540454" y="4949575"/>
                  <a:pt x="7414446" y="4900213"/>
                  <a:pt x="7253712" y="4900213"/>
                </a:cubicBezTo>
                <a:close/>
                <a:moveTo>
                  <a:pt x="10326268" y="4898725"/>
                </a:moveTo>
                <a:cubicBezTo>
                  <a:pt x="10293030" y="4898725"/>
                  <a:pt x="10249870" y="4901206"/>
                  <a:pt x="10196788" y="4906166"/>
                </a:cubicBezTo>
                <a:cubicBezTo>
                  <a:pt x="10121382" y="4913112"/>
                  <a:pt x="10078222" y="4916832"/>
                  <a:pt x="10067308" y="4917329"/>
                </a:cubicBezTo>
                <a:cubicBezTo>
                  <a:pt x="10051929" y="4918321"/>
                  <a:pt x="10044239" y="4922786"/>
                  <a:pt x="10044239" y="4930723"/>
                </a:cubicBezTo>
                <a:lnTo>
                  <a:pt x="10044983" y="4938909"/>
                </a:lnTo>
                <a:cubicBezTo>
                  <a:pt x="10059866" y="5095674"/>
                  <a:pt x="10067308" y="5279973"/>
                  <a:pt x="10067308" y="5491805"/>
                </a:cubicBezTo>
                <a:cubicBezTo>
                  <a:pt x="10067308" y="5713559"/>
                  <a:pt x="10062347" y="5863875"/>
                  <a:pt x="10052425" y="5942754"/>
                </a:cubicBezTo>
                <a:cubicBezTo>
                  <a:pt x="10051432" y="5948707"/>
                  <a:pt x="10050936" y="5952428"/>
                  <a:pt x="10050936" y="5953916"/>
                </a:cubicBezTo>
                <a:cubicBezTo>
                  <a:pt x="10050936" y="5965326"/>
                  <a:pt x="10066564" y="5971032"/>
                  <a:pt x="10097817" y="5971032"/>
                </a:cubicBezTo>
                <a:cubicBezTo>
                  <a:pt x="10230770" y="5971032"/>
                  <a:pt x="10301464" y="5969791"/>
                  <a:pt x="10309898" y="5967311"/>
                </a:cubicBezTo>
                <a:cubicBezTo>
                  <a:pt x="10315850" y="5965326"/>
                  <a:pt x="10320936" y="5955157"/>
                  <a:pt x="10325152" y="5936801"/>
                </a:cubicBezTo>
                <a:cubicBezTo>
                  <a:pt x="10329369" y="5918446"/>
                  <a:pt x="10333958" y="5909268"/>
                  <a:pt x="10338919" y="5909268"/>
                </a:cubicBezTo>
                <a:cubicBezTo>
                  <a:pt x="10341400" y="5909268"/>
                  <a:pt x="10344376" y="5910756"/>
                  <a:pt x="10347848" y="5913733"/>
                </a:cubicBezTo>
                <a:cubicBezTo>
                  <a:pt x="10393490" y="5956397"/>
                  <a:pt x="10453516" y="5977729"/>
                  <a:pt x="10527930" y="5977729"/>
                </a:cubicBezTo>
                <a:cubicBezTo>
                  <a:pt x="10630126" y="5977729"/>
                  <a:pt x="10712974" y="5940522"/>
                  <a:pt x="10776474" y="5866108"/>
                </a:cubicBezTo>
                <a:cubicBezTo>
                  <a:pt x="10836005" y="5796159"/>
                  <a:pt x="10865770" y="5709094"/>
                  <a:pt x="10865770" y="5604914"/>
                </a:cubicBezTo>
                <a:cubicBezTo>
                  <a:pt x="10865770" y="5493293"/>
                  <a:pt x="10837493" y="5403252"/>
                  <a:pt x="10780938" y="5334791"/>
                </a:cubicBezTo>
                <a:cubicBezTo>
                  <a:pt x="10719919" y="5260873"/>
                  <a:pt x="10635087" y="5223914"/>
                  <a:pt x="10526442" y="5223914"/>
                </a:cubicBezTo>
                <a:cubicBezTo>
                  <a:pt x="10454012" y="5223914"/>
                  <a:pt x="10395474" y="5247727"/>
                  <a:pt x="10350825" y="5295352"/>
                </a:cubicBezTo>
                <a:cubicBezTo>
                  <a:pt x="10347353" y="5299321"/>
                  <a:pt x="10343632" y="5301305"/>
                  <a:pt x="10339663" y="5301305"/>
                </a:cubicBezTo>
                <a:cubicBezTo>
                  <a:pt x="10331726" y="5301305"/>
                  <a:pt x="10327757" y="5293616"/>
                  <a:pt x="10327757" y="5278237"/>
                </a:cubicBezTo>
                <a:cubicBezTo>
                  <a:pt x="10327757" y="5193405"/>
                  <a:pt x="10328997" y="5126432"/>
                  <a:pt x="10331478" y="5077319"/>
                </a:cubicBezTo>
                <a:cubicBezTo>
                  <a:pt x="10331974" y="5064916"/>
                  <a:pt x="10333710" y="5039119"/>
                  <a:pt x="10336686" y="4999928"/>
                </a:cubicBezTo>
                <a:cubicBezTo>
                  <a:pt x="10339167" y="4968178"/>
                  <a:pt x="10340407" y="4942629"/>
                  <a:pt x="10340407" y="4923282"/>
                </a:cubicBezTo>
                <a:cubicBezTo>
                  <a:pt x="10340407" y="4906911"/>
                  <a:pt x="10335694" y="4898725"/>
                  <a:pt x="10326268" y="4898725"/>
                </a:cubicBezTo>
                <a:close/>
                <a:moveTo>
                  <a:pt x="6789076" y="3404014"/>
                </a:moveTo>
                <a:cubicBezTo>
                  <a:pt x="6825291" y="3404014"/>
                  <a:pt x="6855428" y="3417285"/>
                  <a:pt x="6879489" y="3443826"/>
                </a:cubicBezTo>
                <a:cubicBezTo>
                  <a:pt x="6903549" y="3470367"/>
                  <a:pt x="6915580" y="3501745"/>
                  <a:pt x="6915580" y="3537960"/>
                </a:cubicBezTo>
                <a:cubicBezTo>
                  <a:pt x="6915580" y="3574174"/>
                  <a:pt x="6903549" y="3605676"/>
                  <a:pt x="6879489" y="3632466"/>
                </a:cubicBezTo>
                <a:cubicBezTo>
                  <a:pt x="6855428" y="3659255"/>
                  <a:pt x="6825291" y="3672649"/>
                  <a:pt x="6789076" y="3672649"/>
                </a:cubicBezTo>
                <a:cubicBezTo>
                  <a:pt x="6753853" y="3672649"/>
                  <a:pt x="6723963" y="3659503"/>
                  <a:pt x="6699407" y="3633210"/>
                </a:cubicBezTo>
                <a:cubicBezTo>
                  <a:pt x="6674850" y="3606917"/>
                  <a:pt x="6662572" y="3575663"/>
                  <a:pt x="6662572" y="3539448"/>
                </a:cubicBezTo>
                <a:cubicBezTo>
                  <a:pt x="6662572" y="3503233"/>
                  <a:pt x="6674602" y="3471607"/>
                  <a:pt x="6698663" y="3444570"/>
                </a:cubicBezTo>
                <a:cubicBezTo>
                  <a:pt x="6722723" y="3417533"/>
                  <a:pt x="6752861" y="3404014"/>
                  <a:pt x="6789076" y="3404014"/>
                </a:cubicBezTo>
                <a:close/>
                <a:moveTo>
                  <a:pt x="9875920" y="3372016"/>
                </a:moveTo>
                <a:cubicBezTo>
                  <a:pt x="9906181" y="3372016"/>
                  <a:pt x="9932226" y="3383675"/>
                  <a:pt x="9954054" y="3406991"/>
                </a:cubicBezTo>
                <a:cubicBezTo>
                  <a:pt x="9975882" y="3430307"/>
                  <a:pt x="9986796" y="3457344"/>
                  <a:pt x="9986796" y="3488102"/>
                </a:cubicBezTo>
                <a:cubicBezTo>
                  <a:pt x="9986796" y="3493559"/>
                  <a:pt x="9978611" y="3497528"/>
                  <a:pt x="9962240" y="3500008"/>
                </a:cubicBezTo>
                <a:cubicBezTo>
                  <a:pt x="9884849" y="3511419"/>
                  <a:pt x="9827798" y="3517124"/>
                  <a:pt x="9791088" y="3517124"/>
                </a:cubicBezTo>
                <a:cubicBezTo>
                  <a:pt x="9777197" y="3517124"/>
                  <a:pt x="9770252" y="3510427"/>
                  <a:pt x="9770252" y="3497032"/>
                </a:cubicBezTo>
                <a:cubicBezTo>
                  <a:pt x="9770252" y="3464290"/>
                  <a:pt x="9779677" y="3435765"/>
                  <a:pt x="9798528" y="3411456"/>
                </a:cubicBezTo>
                <a:cubicBezTo>
                  <a:pt x="9818869" y="3385163"/>
                  <a:pt x="9844666" y="3372016"/>
                  <a:pt x="9875920" y="3372016"/>
                </a:cubicBezTo>
                <a:close/>
                <a:moveTo>
                  <a:pt x="7608970" y="3372016"/>
                </a:moveTo>
                <a:cubicBezTo>
                  <a:pt x="7639231" y="3372016"/>
                  <a:pt x="7665276" y="3383675"/>
                  <a:pt x="7687104" y="3406991"/>
                </a:cubicBezTo>
                <a:cubicBezTo>
                  <a:pt x="7708933" y="3430307"/>
                  <a:pt x="7719847" y="3457344"/>
                  <a:pt x="7719847" y="3488102"/>
                </a:cubicBezTo>
                <a:cubicBezTo>
                  <a:pt x="7719847" y="3493559"/>
                  <a:pt x="7711661" y="3497528"/>
                  <a:pt x="7695290" y="3500008"/>
                </a:cubicBezTo>
                <a:cubicBezTo>
                  <a:pt x="7617899" y="3511419"/>
                  <a:pt x="7560849" y="3517124"/>
                  <a:pt x="7524138" y="3517124"/>
                </a:cubicBezTo>
                <a:cubicBezTo>
                  <a:pt x="7510247" y="3517124"/>
                  <a:pt x="7503302" y="3510427"/>
                  <a:pt x="7503302" y="3497032"/>
                </a:cubicBezTo>
                <a:cubicBezTo>
                  <a:pt x="7503302" y="3464290"/>
                  <a:pt x="7512727" y="3435765"/>
                  <a:pt x="7531579" y="3411456"/>
                </a:cubicBezTo>
                <a:cubicBezTo>
                  <a:pt x="7551919" y="3385163"/>
                  <a:pt x="7577716" y="3372016"/>
                  <a:pt x="7608970" y="3372016"/>
                </a:cubicBezTo>
                <a:close/>
                <a:moveTo>
                  <a:pt x="4741945" y="3372016"/>
                </a:moveTo>
                <a:cubicBezTo>
                  <a:pt x="4772207" y="3372016"/>
                  <a:pt x="4798252" y="3383675"/>
                  <a:pt x="4820080" y="3406991"/>
                </a:cubicBezTo>
                <a:cubicBezTo>
                  <a:pt x="4841909" y="3430307"/>
                  <a:pt x="4852822" y="3457344"/>
                  <a:pt x="4852822" y="3488102"/>
                </a:cubicBezTo>
                <a:cubicBezTo>
                  <a:pt x="4852822" y="3493559"/>
                  <a:pt x="4844637" y="3497528"/>
                  <a:pt x="4828265" y="3500008"/>
                </a:cubicBezTo>
                <a:cubicBezTo>
                  <a:pt x="4750875" y="3511419"/>
                  <a:pt x="4693824" y="3517124"/>
                  <a:pt x="4657113" y="3517124"/>
                </a:cubicBezTo>
                <a:cubicBezTo>
                  <a:pt x="4643222" y="3517124"/>
                  <a:pt x="4636278" y="3510427"/>
                  <a:pt x="4636278" y="3497032"/>
                </a:cubicBezTo>
                <a:cubicBezTo>
                  <a:pt x="4636278" y="3464290"/>
                  <a:pt x="4645704" y="3435765"/>
                  <a:pt x="4664555" y="3411456"/>
                </a:cubicBezTo>
                <a:cubicBezTo>
                  <a:pt x="4684894" y="3385163"/>
                  <a:pt x="4710692" y="3372016"/>
                  <a:pt x="4741945" y="3372016"/>
                </a:cubicBezTo>
                <a:close/>
                <a:moveTo>
                  <a:pt x="6030648" y="3229141"/>
                </a:moveTo>
                <a:cubicBezTo>
                  <a:pt x="6017253" y="3229141"/>
                  <a:pt x="6010556" y="3234102"/>
                  <a:pt x="6010556" y="3244024"/>
                </a:cubicBezTo>
                <a:cubicBezTo>
                  <a:pt x="6010556" y="3246505"/>
                  <a:pt x="6011052" y="3251714"/>
                  <a:pt x="6012044" y="3259651"/>
                </a:cubicBezTo>
                <a:cubicBezTo>
                  <a:pt x="6022959" y="3342995"/>
                  <a:pt x="6028415" y="3455112"/>
                  <a:pt x="6028415" y="3596003"/>
                </a:cubicBezTo>
                <a:cubicBezTo>
                  <a:pt x="6028415" y="3630729"/>
                  <a:pt x="6027671" y="3682447"/>
                  <a:pt x="6026183" y="3751156"/>
                </a:cubicBezTo>
                <a:cubicBezTo>
                  <a:pt x="6024695" y="3819865"/>
                  <a:pt x="6023950" y="3871335"/>
                  <a:pt x="6023950" y="3905565"/>
                </a:cubicBezTo>
                <a:cubicBezTo>
                  <a:pt x="6023950" y="3918464"/>
                  <a:pt x="6024446" y="3925905"/>
                  <a:pt x="6025439" y="3927889"/>
                </a:cubicBezTo>
                <a:cubicBezTo>
                  <a:pt x="6027919" y="3932354"/>
                  <a:pt x="6034616" y="3935579"/>
                  <a:pt x="6045531" y="3937563"/>
                </a:cubicBezTo>
                <a:cubicBezTo>
                  <a:pt x="6062398" y="3940540"/>
                  <a:pt x="6100597" y="3942028"/>
                  <a:pt x="6160128" y="3942028"/>
                </a:cubicBezTo>
                <a:cubicBezTo>
                  <a:pt x="6219164" y="3942028"/>
                  <a:pt x="6257115" y="3940540"/>
                  <a:pt x="6273982" y="3937563"/>
                </a:cubicBezTo>
                <a:cubicBezTo>
                  <a:pt x="6286384" y="3935579"/>
                  <a:pt x="6292586" y="3929378"/>
                  <a:pt x="6292586" y="3918960"/>
                </a:cubicBezTo>
                <a:cubicBezTo>
                  <a:pt x="6292586" y="3883241"/>
                  <a:pt x="6291841" y="3829539"/>
                  <a:pt x="6290354" y="3757853"/>
                </a:cubicBezTo>
                <a:cubicBezTo>
                  <a:pt x="6288864" y="3686168"/>
                  <a:pt x="6288121" y="3632217"/>
                  <a:pt x="6288121" y="3596003"/>
                </a:cubicBezTo>
                <a:cubicBezTo>
                  <a:pt x="6288121" y="3468507"/>
                  <a:pt x="6293577" y="3356389"/>
                  <a:pt x="6304491" y="3259651"/>
                </a:cubicBezTo>
                <a:cubicBezTo>
                  <a:pt x="6305484" y="3252210"/>
                  <a:pt x="6305980" y="3247497"/>
                  <a:pt x="6305980" y="3245512"/>
                </a:cubicBezTo>
                <a:cubicBezTo>
                  <a:pt x="6305980" y="3235591"/>
                  <a:pt x="6300026" y="3230630"/>
                  <a:pt x="6288121" y="3230630"/>
                </a:cubicBezTo>
                <a:cubicBezTo>
                  <a:pt x="6273734" y="3230630"/>
                  <a:pt x="6252153" y="3231870"/>
                  <a:pt x="6223380" y="3234350"/>
                </a:cubicBezTo>
                <a:cubicBezTo>
                  <a:pt x="6194607" y="3236831"/>
                  <a:pt x="6173027" y="3238071"/>
                  <a:pt x="6158640" y="3238071"/>
                </a:cubicBezTo>
                <a:cubicBezTo>
                  <a:pt x="6144253" y="3238071"/>
                  <a:pt x="6122797" y="3236583"/>
                  <a:pt x="6094272" y="3233606"/>
                </a:cubicBezTo>
                <a:cubicBezTo>
                  <a:pt x="6065746" y="3230630"/>
                  <a:pt x="6044538" y="3229141"/>
                  <a:pt x="6030648" y="3229141"/>
                </a:cubicBezTo>
                <a:close/>
                <a:moveTo>
                  <a:pt x="8570399" y="3201608"/>
                </a:moveTo>
                <a:cubicBezTo>
                  <a:pt x="8526247" y="3201608"/>
                  <a:pt x="8474777" y="3218847"/>
                  <a:pt x="8415990" y="3253326"/>
                </a:cubicBezTo>
                <a:cubicBezTo>
                  <a:pt x="8357203" y="3287804"/>
                  <a:pt x="8330538" y="3305044"/>
                  <a:pt x="8335995" y="3305044"/>
                </a:cubicBezTo>
                <a:cubicBezTo>
                  <a:pt x="8330538" y="3305044"/>
                  <a:pt x="8326321" y="3288300"/>
                  <a:pt x="8323345" y="3254814"/>
                </a:cubicBezTo>
                <a:cubicBezTo>
                  <a:pt x="8320368" y="3221328"/>
                  <a:pt x="8316151" y="3204585"/>
                  <a:pt x="8310694" y="3204585"/>
                </a:cubicBezTo>
                <a:cubicBezTo>
                  <a:pt x="8300772" y="3204585"/>
                  <a:pt x="8256372" y="3212274"/>
                  <a:pt x="8177493" y="3227653"/>
                </a:cubicBezTo>
                <a:cubicBezTo>
                  <a:pt x="8125403" y="3235094"/>
                  <a:pt x="8083731" y="3240551"/>
                  <a:pt x="8052477" y="3244024"/>
                </a:cubicBezTo>
                <a:cubicBezTo>
                  <a:pt x="8045036" y="3247001"/>
                  <a:pt x="8041315" y="3252458"/>
                  <a:pt x="8041315" y="3260395"/>
                </a:cubicBezTo>
                <a:cubicBezTo>
                  <a:pt x="8041315" y="3263372"/>
                  <a:pt x="8041811" y="3267092"/>
                  <a:pt x="8042804" y="3271557"/>
                </a:cubicBezTo>
                <a:cubicBezTo>
                  <a:pt x="8062151" y="3342003"/>
                  <a:pt x="8071825" y="3438989"/>
                  <a:pt x="8071825" y="3562516"/>
                </a:cubicBezTo>
                <a:cubicBezTo>
                  <a:pt x="8071825" y="3601708"/>
                  <a:pt x="8071577" y="3660247"/>
                  <a:pt x="8071081" y="3738134"/>
                </a:cubicBezTo>
                <a:cubicBezTo>
                  <a:pt x="8070585" y="3816020"/>
                  <a:pt x="8070337" y="3874311"/>
                  <a:pt x="8070337" y="3913007"/>
                </a:cubicBezTo>
                <a:cubicBezTo>
                  <a:pt x="8070337" y="3926897"/>
                  <a:pt x="8078026" y="3935083"/>
                  <a:pt x="8093405" y="3937563"/>
                </a:cubicBezTo>
                <a:cubicBezTo>
                  <a:pt x="8110769" y="3940540"/>
                  <a:pt x="8148472" y="3942028"/>
                  <a:pt x="8206515" y="3942028"/>
                </a:cubicBezTo>
                <a:cubicBezTo>
                  <a:pt x="8260093" y="3942028"/>
                  <a:pt x="8295563" y="3941036"/>
                  <a:pt x="8312927" y="3939051"/>
                </a:cubicBezTo>
                <a:cubicBezTo>
                  <a:pt x="8328305" y="3937067"/>
                  <a:pt x="8335995" y="3927889"/>
                  <a:pt x="8335995" y="3911518"/>
                </a:cubicBezTo>
                <a:lnTo>
                  <a:pt x="8335995" y="3509682"/>
                </a:lnTo>
                <a:cubicBezTo>
                  <a:pt x="8335995" y="3491327"/>
                  <a:pt x="8349885" y="3472724"/>
                  <a:pt x="8377667" y="3453872"/>
                </a:cubicBezTo>
                <a:cubicBezTo>
                  <a:pt x="8403464" y="3437005"/>
                  <a:pt x="8426036" y="3428571"/>
                  <a:pt x="8445384" y="3428571"/>
                </a:cubicBezTo>
                <a:cubicBezTo>
                  <a:pt x="8504419" y="3428571"/>
                  <a:pt x="8533936" y="3462553"/>
                  <a:pt x="8533936" y="3530518"/>
                </a:cubicBezTo>
                <a:cubicBezTo>
                  <a:pt x="8533936" y="3548874"/>
                  <a:pt x="8534432" y="3576283"/>
                  <a:pt x="8535425" y="3612746"/>
                </a:cubicBezTo>
                <a:cubicBezTo>
                  <a:pt x="8536417" y="3649209"/>
                  <a:pt x="8536913" y="3676618"/>
                  <a:pt x="8536913" y="3694973"/>
                </a:cubicBezTo>
                <a:cubicBezTo>
                  <a:pt x="8536913" y="3718786"/>
                  <a:pt x="8536169" y="3754257"/>
                  <a:pt x="8534681" y="3801385"/>
                </a:cubicBezTo>
                <a:cubicBezTo>
                  <a:pt x="8533192" y="3848514"/>
                  <a:pt x="8532448" y="3883737"/>
                  <a:pt x="8532448" y="3907053"/>
                </a:cubicBezTo>
                <a:cubicBezTo>
                  <a:pt x="8532448" y="3924417"/>
                  <a:pt x="8539890" y="3934587"/>
                  <a:pt x="8554772" y="3937563"/>
                </a:cubicBezTo>
                <a:cubicBezTo>
                  <a:pt x="8569655" y="3940540"/>
                  <a:pt x="8608350" y="3942028"/>
                  <a:pt x="8670858" y="3942028"/>
                </a:cubicBezTo>
                <a:cubicBezTo>
                  <a:pt x="8729398" y="3942028"/>
                  <a:pt x="8765612" y="3941036"/>
                  <a:pt x="8779503" y="3939051"/>
                </a:cubicBezTo>
                <a:cubicBezTo>
                  <a:pt x="8793394" y="3937067"/>
                  <a:pt x="8800339" y="3929378"/>
                  <a:pt x="8800339" y="3915983"/>
                </a:cubicBezTo>
                <a:cubicBezTo>
                  <a:pt x="8800339" y="3883737"/>
                  <a:pt x="8800091" y="3835492"/>
                  <a:pt x="8799595" y="3771248"/>
                </a:cubicBezTo>
                <a:cubicBezTo>
                  <a:pt x="8799098" y="3707004"/>
                  <a:pt x="8798850" y="3658759"/>
                  <a:pt x="8798850" y="3626512"/>
                </a:cubicBezTo>
                <a:lnTo>
                  <a:pt x="8798850" y="3389132"/>
                </a:lnTo>
                <a:cubicBezTo>
                  <a:pt x="8798850" y="3328112"/>
                  <a:pt x="8775286" y="3280487"/>
                  <a:pt x="8728157" y="3246257"/>
                </a:cubicBezTo>
                <a:cubicBezTo>
                  <a:pt x="8685989" y="3216491"/>
                  <a:pt x="8633404" y="3201608"/>
                  <a:pt x="8570399" y="3201608"/>
                </a:cubicBezTo>
                <a:close/>
                <a:moveTo>
                  <a:pt x="3503100" y="3201608"/>
                </a:moveTo>
                <a:cubicBezTo>
                  <a:pt x="3458948" y="3201608"/>
                  <a:pt x="3407478" y="3218847"/>
                  <a:pt x="3348691" y="3253326"/>
                </a:cubicBezTo>
                <a:cubicBezTo>
                  <a:pt x="3289903" y="3287804"/>
                  <a:pt x="3263239" y="3305044"/>
                  <a:pt x="3268696" y="3305044"/>
                </a:cubicBezTo>
                <a:cubicBezTo>
                  <a:pt x="3263239" y="3305044"/>
                  <a:pt x="3259022" y="3288300"/>
                  <a:pt x="3256045" y="3254814"/>
                </a:cubicBezTo>
                <a:cubicBezTo>
                  <a:pt x="3253069" y="3221328"/>
                  <a:pt x="3248852" y="3204585"/>
                  <a:pt x="3243395" y="3204585"/>
                </a:cubicBezTo>
                <a:cubicBezTo>
                  <a:pt x="3233473" y="3204585"/>
                  <a:pt x="3189073" y="3212274"/>
                  <a:pt x="3110194" y="3227653"/>
                </a:cubicBezTo>
                <a:cubicBezTo>
                  <a:pt x="3058104" y="3235094"/>
                  <a:pt x="3016432" y="3240551"/>
                  <a:pt x="2985178" y="3244024"/>
                </a:cubicBezTo>
                <a:cubicBezTo>
                  <a:pt x="2977737" y="3247001"/>
                  <a:pt x="2974016" y="3252458"/>
                  <a:pt x="2974016" y="3260395"/>
                </a:cubicBezTo>
                <a:cubicBezTo>
                  <a:pt x="2974016" y="3263372"/>
                  <a:pt x="2974512" y="3267092"/>
                  <a:pt x="2975504" y="3271557"/>
                </a:cubicBezTo>
                <a:cubicBezTo>
                  <a:pt x="2994852" y="3342003"/>
                  <a:pt x="3004526" y="3438989"/>
                  <a:pt x="3004526" y="3562516"/>
                </a:cubicBezTo>
                <a:cubicBezTo>
                  <a:pt x="3004526" y="3601708"/>
                  <a:pt x="3004277" y="3660247"/>
                  <a:pt x="3003782" y="3738134"/>
                </a:cubicBezTo>
                <a:cubicBezTo>
                  <a:pt x="3003286" y="3816020"/>
                  <a:pt x="3003037" y="3874311"/>
                  <a:pt x="3003037" y="3913007"/>
                </a:cubicBezTo>
                <a:cubicBezTo>
                  <a:pt x="3003037" y="3926897"/>
                  <a:pt x="3010727" y="3935083"/>
                  <a:pt x="3026106" y="3937563"/>
                </a:cubicBezTo>
                <a:cubicBezTo>
                  <a:pt x="3043469" y="3940540"/>
                  <a:pt x="3081173" y="3942028"/>
                  <a:pt x="3139215" y="3942028"/>
                </a:cubicBezTo>
                <a:cubicBezTo>
                  <a:pt x="3192794" y="3942028"/>
                  <a:pt x="3228264" y="3941036"/>
                  <a:pt x="3245627" y="3939051"/>
                </a:cubicBezTo>
                <a:cubicBezTo>
                  <a:pt x="3261006" y="3937067"/>
                  <a:pt x="3268696" y="3927889"/>
                  <a:pt x="3268696" y="3911518"/>
                </a:cubicBezTo>
                <a:lnTo>
                  <a:pt x="3268696" y="3509682"/>
                </a:lnTo>
                <a:cubicBezTo>
                  <a:pt x="3268696" y="3491327"/>
                  <a:pt x="3282586" y="3472724"/>
                  <a:pt x="3310368" y="3453872"/>
                </a:cubicBezTo>
                <a:cubicBezTo>
                  <a:pt x="3336164" y="3437005"/>
                  <a:pt x="3358737" y="3428571"/>
                  <a:pt x="3378085" y="3428571"/>
                </a:cubicBezTo>
                <a:cubicBezTo>
                  <a:pt x="3437119" y="3428571"/>
                  <a:pt x="3466637" y="3462553"/>
                  <a:pt x="3466637" y="3530518"/>
                </a:cubicBezTo>
                <a:cubicBezTo>
                  <a:pt x="3466637" y="3548874"/>
                  <a:pt x="3467133" y="3576283"/>
                  <a:pt x="3468125" y="3612746"/>
                </a:cubicBezTo>
                <a:cubicBezTo>
                  <a:pt x="3469118" y="3649209"/>
                  <a:pt x="3469613" y="3676618"/>
                  <a:pt x="3469613" y="3694973"/>
                </a:cubicBezTo>
                <a:cubicBezTo>
                  <a:pt x="3469613" y="3718786"/>
                  <a:pt x="3468870" y="3754257"/>
                  <a:pt x="3467381" y="3801385"/>
                </a:cubicBezTo>
                <a:cubicBezTo>
                  <a:pt x="3465893" y="3848514"/>
                  <a:pt x="3465149" y="3883737"/>
                  <a:pt x="3465149" y="3907053"/>
                </a:cubicBezTo>
                <a:cubicBezTo>
                  <a:pt x="3465149" y="3924417"/>
                  <a:pt x="3472590" y="3934587"/>
                  <a:pt x="3487473" y="3937563"/>
                </a:cubicBezTo>
                <a:cubicBezTo>
                  <a:pt x="3502356" y="3940540"/>
                  <a:pt x="3541051" y="3942028"/>
                  <a:pt x="3603559" y="3942028"/>
                </a:cubicBezTo>
                <a:cubicBezTo>
                  <a:pt x="3662098" y="3942028"/>
                  <a:pt x="3698313" y="3941036"/>
                  <a:pt x="3712204" y="3939051"/>
                </a:cubicBezTo>
                <a:cubicBezTo>
                  <a:pt x="3726094" y="3937067"/>
                  <a:pt x="3733039" y="3929378"/>
                  <a:pt x="3733039" y="3915983"/>
                </a:cubicBezTo>
                <a:cubicBezTo>
                  <a:pt x="3733039" y="3883737"/>
                  <a:pt x="3732792" y="3835492"/>
                  <a:pt x="3732295" y="3771248"/>
                </a:cubicBezTo>
                <a:cubicBezTo>
                  <a:pt x="3731799" y="3707004"/>
                  <a:pt x="3731551" y="3658759"/>
                  <a:pt x="3731551" y="3626512"/>
                </a:cubicBezTo>
                <a:lnTo>
                  <a:pt x="3731551" y="3389132"/>
                </a:lnTo>
                <a:cubicBezTo>
                  <a:pt x="3731551" y="3328112"/>
                  <a:pt x="3707987" y="3280487"/>
                  <a:pt x="3660858" y="3246257"/>
                </a:cubicBezTo>
                <a:cubicBezTo>
                  <a:pt x="3618690" y="3216491"/>
                  <a:pt x="3566103" y="3201608"/>
                  <a:pt x="3503100" y="3201608"/>
                </a:cubicBezTo>
                <a:close/>
                <a:moveTo>
                  <a:pt x="6707220" y="3198632"/>
                </a:moveTo>
                <a:cubicBezTo>
                  <a:pt x="6613459" y="3198632"/>
                  <a:pt x="6537556" y="3231126"/>
                  <a:pt x="6479513" y="3296114"/>
                </a:cubicBezTo>
                <a:cubicBezTo>
                  <a:pt x="6423951" y="3358622"/>
                  <a:pt x="6396169" y="3437253"/>
                  <a:pt x="6396169" y="3532007"/>
                </a:cubicBezTo>
                <a:cubicBezTo>
                  <a:pt x="6396169" y="3626264"/>
                  <a:pt x="6425191" y="3705639"/>
                  <a:pt x="6483235" y="3770132"/>
                </a:cubicBezTo>
                <a:cubicBezTo>
                  <a:pt x="6543262" y="3837104"/>
                  <a:pt x="6619908" y="3870591"/>
                  <a:pt x="6713173" y="3870591"/>
                </a:cubicBezTo>
                <a:cubicBezTo>
                  <a:pt x="6792549" y="3870591"/>
                  <a:pt x="6857537" y="3846778"/>
                  <a:pt x="6908138" y="3799153"/>
                </a:cubicBezTo>
                <a:lnTo>
                  <a:pt x="6908138" y="3849010"/>
                </a:lnTo>
                <a:cubicBezTo>
                  <a:pt x="6908138" y="3881256"/>
                  <a:pt x="6886806" y="3908046"/>
                  <a:pt x="6844142" y="3929378"/>
                </a:cubicBezTo>
                <a:cubicBezTo>
                  <a:pt x="6808920" y="3947237"/>
                  <a:pt x="6773449" y="3956167"/>
                  <a:pt x="6737730" y="3956167"/>
                </a:cubicBezTo>
                <a:cubicBezTo>
                  <a:pt x="6672742" y="3956167"/>
                  <a:pt x="6602049" y="3937315"/>
                  <a:pt x="6525650" y="3899612"/>
                </a:cubicBezTo>
                <a:cubicBezTo>
                  <a:pt x="6522674" y="3898124"/>
                  <a:pt x="6519945" y="3897132"/>
                  <a:pt x="6517464" y="3896635"/>
                </a:cubicBezTo>
                <a:cubicBezTo>
                  <a:pt x="6510023" y="3896635"/>
                  <a:pt x="6504566" y="3903581"/>
                  <a:pt x="6501093" y="3917471"/>
                </a:cubicBezTo>
                <a:cubicBezTo>
                  <a:pt x="6479761" y="4005280"/>
                  <a:pt x="6469095" y="4053897"/>
                  <a:pt x="6469095" y="4063323"/>
                </a:cubicBezTo>
                <a:cubicBezTo>
                  <a:pt x="6469095" y="4086143"/>
                  <a:pt x="6514984" y="4105987"/>
                  <a:pt x="6606761" y="4122854"/>
                </a:cubicBezTo>
                <a:cubicBezTo>
                  <a:pt x="6678695" y="4136249"/>
                  <a:pt x="6735498" y="4142946"/>
                  <a:pt x="6777170" y="4142946"/>
                </a:cubicBezTo>
                <a:cubicBezTo>
                  <a:pt x="6920045" y="4142946"/>
                  <a:pt x="7022240" y="4111444"/>
                  <a:pt x="7083755" y="4048440"/>
                </a:cubicBezTo>
                <a:cubicBezTo>
                  <a:pt x="7143287" y="3986925"/>
                  <a:pt x="7173052" y="3885473"/>
                  <a:pt x="7173052" y="3744087"/>
                </a:cubicBezTo>
                <a:cubicBezTo>
                  <a:pt x="7173052" y="3723747"/>
                  <a:pt x="7172804" y="3693237"/>
                  <a:pt x="7172308" y="3652557"/>
                </a:cubicBezTo>
                <a:cubicBezTo>
                  <a:pt x="7171812" y="3611878"/>
                  <a:pt x="7171564" y="3581368"/>
                  <a:pt x="7171564" y="3561028"/>
                </a:cubicBezTo>
                <a:cubicBezTo>
                  <a:pt x="7171564" y="3526798"/>
                  <a:pt x="7172680" y="3475700"/>
                  <a:pt x="7174913" y="3407735"/>
                </a:cubicBezTo>
                <a:cubicBezTo>
                  <a:pt x="7177145" y="3339770"/>
                  <a:pt x="7178261" y="3288673"/>
                  <a:pt x="7178261" y="3254442"/>
                </a:cubicBezTo>
                <a:cubicBezTo>
                  <a:pt x="7178261" y="3244520"/>
                  <a:pt x="7174044" y="3238071"/>
                  <a:pt x="7165611" y="3235094"/>
                </a:cubicBezTo>
                <a:cubicBezTo>
                  <a:pt x="7162634" y="3234102"/>
                  <a:pt x="7122203" y="3229513"/>
                  <a:pt x="7044316" y="3221328"/>
                </a:cubicBezTo>
                <a:cubicBezTo>
                  <a:pt x="6966429" y="3213142"/>
                  <a:pt x="6923517" y="3209050"/>
                  <a:pt x="6915580" y="3209050"/>
                </a:cubicBezTo>
                <a:cubicBezTo>
                  <a:pt x="6906650" y="3209050"/>
                  <a:pt x="6902185" y="3228893"/>
                  <a:pt x="6902185" y="3268581"/>
                </a:cubicBezTo>
                <a:cubicBezTo>
                  <a:pt x="6902185" y="3286440"/>
                  <a:pt x="6899953" y="3295370"/>
                  <a:pt x="6895488" y="3295370"/>
                </a:cubicBezTo>
                <a:cubicBezTo>
                  <a:pt x="6892511" y="3295370"/>
                  <a:pt x="6887054" y="3289913"/>
                  <a:pt x="6879117" y="3278999"/>
                </a:cubicBezTo>
                <a:cubicBezTo>
                  <a:pt x="6839429" y="3225421"/>
                  <a:pt x="6782131" y="3198632"/>
                  <a:pt x="6707220" y="3198632"/>
                </a:cubicBezTo>
                <a:close/>
                <a:moveTo>
                  <a:pt x="9268254" y="3185981"/>
                </a:moveTo>
                <a:cubicBezTo>
                  <a:pt x="9159610" y="3185981"/>
                  <a:pt x="9069693" y="3223064"/>
                  <a:pt x="8998503" y="3297230"/>
                </a:cubicBezTo>
                <a:cubicBezTo>
                  <a:pt x="8927314" y="3371396"/>
                  <a:pt x="8891719" y="3462802"/>
                  <a:pt x="8891719" y="3571446"/>
                </a:cubicBezTo>
                <a:cubicBezTo>
                  <a:pt x="8891719" y="3681083"/>
                  <a:pt x="8927190" y="3772612"/>
                  <a:pt x="8998131" y="3846034"/>
                </a:cubicBezTo>
                <a:cubicBezTo>
                  <a:pt x="9069072" y="3919456"/>
                  <a:pt x="9159113" y="3956167"/>
                  <a:pt x="9268254" y="3956167"/>
                </a:cubicBezTo>
                <a:cubicBezTo>
                  <a:pt x="9297524" y="3956167"/>
                  <a:pt x="9335971" y="3950958"/>
                  <a:pt x="9383596" y="3940540"/>
                </a:cubicBezTo>
                <a:cubicBezTo>
                  <a:pt x="9445112" y="3927145"/>
                  <a:pt x="9475870" y="3911022"/>
                  <a:pt x="9475870" y="3892171"/>
                </a:cubicBezTo>
                <a:cubicBezTo>
                  <a:pt x="9475870" y="3873319"/>
                  <a:pt x="9470164" y="3835120"/>
                  <a:pt x="9458754" y="3777573"/>
                </a:cubicBezTo>
                <a:cubicBezTo>
                  <a:pt x="9445360" y="3714569"/>
                  <a:pt x="9434445" y="3683067"/>
                  <a:pt x="9426012" y="3683067"/>
                </a:cubicBezTo>
                <a:cubicBezTo>
                  <a:pt x="9427500" y="3683067"/>
                  <a:pt x="9414602" y="3688648"/>
                  <a:pt x="9387316" y="3699810"/>
                </a:cubicBezTo>
                <a:cubicBezTo>
                  <a:pt x="9360032" y="3710972"/>
                  <a:pt x="9335474" y="3716553"/>
                  <a:pt x="9313646" y="3716553"/>
                </a:cubicBezTo>
                <a:cubicBezTo>
                  <a:pt x="9267510" y="3716553"/>
                  <a:pt x="9230056" y="3703531"/>
                  <a:pt x="9201282" y="3677486"/>
                </a:cubicBezTo>
                <a:cubicBezTo>
                  <a:pt x="9172508" y="3651441"/>
                  <a:pt x="9158122" y="3615598"/>
                  <a:pt x="9158122" y="3569958"/>
                </a:cubicBezTo>
                <a:cubicBezTo>
                  <a:pt x="9158122" y="3525805"/>
                  <a:pt x="9171268" y="3490459"/>
                  <a:pt x="9197561" y="3463918"/>
                </a:cubicBezTo>
                <a:cubicBezTo>
                  <a:pt x="9223854" y="3437377"/>
                  <a:pt x="9259077" y="3424106"/>
                  <a:pt x="9303228" y="3424106"/>
                </a:cubicBezTo>
                <a:cubicBezTo>
                  <a:pt x="9321584" y="3424106"/>
                  <a:pt x="9345520" y="3428075"/>
                  <a:pt x="9375038" y="3436012"/>
                </a:cubicBezTo>
                <a:cubicBezTo>
                  <a:pt x="9404556" y="3443950"/>
                  <a:pt x="9419562" y="3447919"/>
                  <a:pt x="9420059" y="3447919"/>
                </a:cubicBezTo>
                <a:cubicBezTo>
                  <a:pt x="9424524" y="3447919"/>
                  <a:pt x="9428864" y="3442710"/>
                  <a:pt x="9433082" y="3432292"/>
                </a:cubicBezTo>
                <a:cubicBezTo>
                  <a:pt x="9437298" y="3421874"/>
                  <a:pt x="9446352" y="3391612"/>
                  <a:pt x="9460242" y="3341507"/>
                </a:cubicBezTo>
                <a:cubicBezTo>
                  <a:pt x="9475125" y="3289417"/>
                  <a:pt x="9482566" y="3260147"/>
                  <a:pt x="9482566" y="3253698"/>
                </a:cubicBezTo>
                <a:cubicBezTo>
                  <a:pt x="9482566" y="3247249"/>
                  <a:pt x="9476117" y="3240551"/>
                  <a:pt x="9463219" y="3233606"/>
                </a:cubicBezTo>
                <a:cubicBezTo>
                  <a:pt x="9407161" y="3201856"/>
                  <a:pt x="9342172" y="3185981"/>
                  <a:pt x="9268254" y="3185981"/>
                </a:cubicBezTo>
                <a:close/>
                <a:moveTo>
                  <a:pt x="9904941" y="3181516"/>
                </a:moveTo>
                <a:cubicBezTo>
                  <a:pt x="9791832" y="3181516"/>
                  <a:pt x="9701046" y="3219219"/>
                  <a:pt x="9632586" y="3294626"/>
                </a:cubicBezTo>
                <a:cubicBezTo>
                  <a:pt x="9566108" y="3367552"/>
                  <a:pt x="9532870" y="3461065"/>
                  <a:pt x="9532870" y="3575167"/>
                </a:cubicBezTo>
                <a:cubicBezTo>
                  <a:pt x="9532870" y="3692245"/>
                  <a:pt x="9570078" y="3785759"/>
                  <a:pt x="9644492" y="3855708"/>
                </a:cubicBezTo>
                <a:cubicBezTo>
                  <a:pt x="9716922" y="3924665"/>
                  <a:pt x="9812172" y="3959143"/>
                  <a:pt x="9930242" y="3959143"/>
                </a:cubicBezTo>
                <a:cubicBezTo>
                  <a:pt x="10057738" y="3959143"/>
                  <a:pt x="10151748" y="3926649"/>
                  <a:pt x="10212271" y="3861661"/>
                </a:cubicBezTo>
                <a:cubicBezTo>
                  <a:pt x="10219712" y="3853723"/>
                  <a:pt x="10223433" y="3848018"/>
                  <a:pt x="10223433" y="3844546"/>
                </a:cubicBezTo>
                <a:cubicBezTo>
                  <a:pt x="10223433" y="3832143"/>
                  <a:pt x="10211154" y="3803122"/>
                  <a:pt x="10186598" y="3757481"/>
                </a:cubicBezTo>
                <a:cubicBezTo>
                  <a:pt x="10162042" y="3711841"/>
                  <a:pt x="10144554" y="3686540"/>
                  <a:pt x="10134136" y="3681579"/>
                </a:cubicBezTo>
                <a:cubicBezTo>
                  <a:pt x="10115284" y="3693485"/>
                  <a:pt x="10096433" y="3705391"/>
                  <a:pt x="10077582" y="3717298"/>
                </a:cubicBezTo>
                <a:cubicBezTo>
                  <a:pt x="10032933" y="3741110"/>
                  <a:pt x="9988533" y="3753016"/>
                  <a:pt x="9944380" y="3753016"/>
                </a:cubicBezTo>
                <a:cubicBezTo>
                  <a:pt x="9907669" y="3753016"/>
                  <a:pt x="9874927" y="3746071"/>
                  <a:pt x="9846154" y="3732180"/>
                </a:cubicBezTo>
                <a:cubicBezTo>
                  <a:pt x="9810931" y="3715313"/>
                  <a:pt x="9789848" y="3690757"/>
                  <a:pt x="9782902" y="3658510"/>
                </a:cubicBezTo>
                <a:cubicBezTo>
                  <a:pt x="9898988" y="3649581"/>
                  <a:pt x="9986300" y="3641891"/>
                  <a:pt x="10044840" y="3635442"/>
                </a:cubicBezTo>
                <a:cubicBezTo>
                  <a:pt x="10142074" y="3625520"/>
                  <a:pt x="10193419" y="3620063"/>
                  <a:pt x="10198876" y="3619071"/>
                </a:cubicBezTo>
                <a:cubicBezTo>
                  <a:pt x="10231122" y="3612126"/>
                  <a:pt x="10247246" y="3583600"/>
                  <a:pt x="10247246" y="3533495"/>
                </a:cubicBezTo>
                <a:cubicBezTo>
                  <a:pt x="10247246" y="3437749"/>
                  <a:pt x="10214008" y="3355149"/>
                  <a:pt x="10147530" y="3285696"/>
                </a:cubicBezTo>
                <a:cubicBezTo>
                  <a:pt x="10081054" y="3216243"/>
                  <a:pt x="10000191" y="3181516"/>
                  <a:pt x="9904941" y="3181516"/>
                </a:cubicBezTo>
                <a:close/>
                <a:moveTo>
                  <a:pt x="7637991" y="3181516"/>
                </a:moveTo>
                <a:cubicBezTo>
                  <a:pt x="7524882" y="3181516"/>
                  <a:pt x="7434097" y="3219219"/>
                  <a:pt x="7365636" y="3294626"/>
                </a:cubicBezTo>
                <a:cubicBezTo>
                  <a:pt x="7299159" y="3367552"/>
                  <a:pt x="7265921" y="3461065"/>
                  <a:pt x="7265921" y="3575167"/>
                </a:cubicBezTo>
                <a:cubicBezTo>
                  <a:pt x="7265921" y="3692245"/>
                  <a:pt x="7303128" y="3785759"/>
                  <a:pt x="7377542" y="3855708"/>
                </a:cubicBezTo>
                <a:cubicBezTo>
                  <a:pt x="7449972" y="3924665"/>
                  <a:pt x="7545222" y="3959143"/>
                  <a:pt x="7663292" y="3959143"/>
                </a:cubicBezTo>
                <a:cubicBezTo>
                  <a:pt x="7790788" y="3959143"/>
                  <a:pt x="7884798" y="3926649"/>
                  <a:pt x="7945321" y="3861661"/>
                </a:cubicBezTo>
                <a:cubicBezTo>
                  <a:pt x="7952763" y="3853723"/>
                  <a:pt x="7956483" y="3848018"/>
                  <a:pt x="7956483" y="3844546"/>
                </a:cubicBezTo>
                <a:cubicBezTo>
                  <a:pt x="7956483" y="3832143"/>
                  <a:pt x="7944205" y="3803122"/>
                  <a:pt x="7919648" y="3757481"/>
                </a:cubicBezTo>
                <a:cubicBezTo>
                  <a:pt x="7895092" y="3711841"/>
                  <a:pt x="7877604" y="3686540"/>
                  <a:pt x="7867186" y="3681579"/>
                </a:cubicBezTo>
                <a:cubicBezTo>
                  <a:pt x="7848335" y="3693485"/>
                  <a:pt x="7829483" y="3705391"/>
                  <a:pt x="7810632" y="3717298"/>
                </a:cubicBezTo>
                <a:cubicBezTo>
                  <a:pt x="7765983" y="3741110"/>
                  <a:pt x="7721583" y="3753016"/>
                  <a:pt x="7677431" y="3753016"/>
                </a:cubicBezTo>
                <a:cubicBezTo>
                  <a:pt x="7640719" y="3753016"/>
                  <a:pt x="7607977" y="3746071"/>
                  <a:pt x="7579204" y="3732180"/>
                </a:cubicBezTo>
                <a:cubicBezTo>
                  <a:pt x="7543981" y="3715313"/>
                  <a:pt x="7522898" y="3690757"/>
                  <a:pt x="7515952" y="3658510"/>
                </a:cubicBezTo>
                <a:cubicBezTo>
                  <a:pt x="7632038" y="3649581"/>
                  <a:pt x="7719351" y="3641891"/>
                  <a:pt x="7777890" y="3635442"/>
                </a:cubicBezTo>
                <a:cubicBezTo>
                  <a:pt x="7875124" y="3625520"/>
                  <a:pt x="7926469" y="3620063"/>
                  <a:pt x="7931927" y="3619071"/>
                </a:cubicBezTo>
                <a:cubicBezTo>
                  <a:pt x="7964173" y="3612126"/>
                  <a:pt x="7980296" y="3583600"/>
                  <a:pt x="7980296" y="3533495"/>
                </a:cubicBezTo>
                <a:cubicBezTo>
                  <a:pt x="7980296" y="3437749"/>
                  <a:pt x="7947058" y="3355149"/>
                  <a:pt x="7880581" y="3285696"/>
                </a:cubicBezTo>
                <a:cubicBezTo>
                  <a:pt x="7814104" y="3216243"/>
                  <a:pt x="7733241" y="3181516"/>
                  <a:pt x="7637991" y="3181516"/>
                </a:cubicBezTo>
                <a:close/>
                <a:moveTo>
                  <a:pt x="4770966" y="3181516"/>
                </a:moveTo>
                <a:cubicBezTo>
                  <a:pt x="4657857" y="3181516"/>
                  <a:pt x="4567072" y="3219219"/>
                  <a:pt x="4498612" y="3294626"/>
                </a:cubicBezTo>
                <a:cubicBezTo>
                  <a:pt x="4432135" y="3367552"/>
                  <a:pt x="4398897" y="3461065"/>
                  <a:pt x="4398897" y="3575167"/>
                </a:cubicBezTo>
                <a:cubicBezTo>
                  <a:pt x="4398897" y="3692245"/>
                  <a:pt x="4436104" y="3785759"/>
                  <a:pt x="4510518" y="3855708"/>
                </a:cubicBezTo>
                <a:cubicBezTo>
                  <a:pt x="4582948" y="3924665"/>
                  <a:pt x="4678197" y="3959143"/>
                  <a:pt x="4796267" y="3959143"/>
                </a:cubicBezTo>
                <a:cubicBezTo>
                  <a:pt x="4923764" y="3959143"/>
                  <a:pt x="5017773" y="3926649"/>
                  <a:pt x="5078296" y="3861661"/>
                </a:cubicBezTo>
                <a:cubicBezTo>
                  <a:pt x="5085738" y="3853723"/>
                  <a:pt x="5089459" y="3848018"/>
                  <a:pt x="5089459" y="3844546"/>
                </a:cubicBezTo>
                <a:cubicBezTo>
                  <a:pt x="5089459" y="3832143"/>
                  <a:pt x="5077180" y="3803122"/>
                  <a:pt x="5052624" y="3757481"/>
                </a:cubicBezTo>
                <a:cubicBezTo>
                  <a:pt x="5028068" y="3711841"/>
                  <a:pt x="5010580" y="3686540"/>
                  <a:pt x="5000162" y="3681579"/>
                </a:cubicBezTo>
                <a:cubicBezTo>
                  <a:pt x="4981310" y="3693485"/>
                  <a:pt x="4962458" y="3705391"/>
                  <a:pt x="4943608" y="3717298"/>
                </a:cubicBezTo>
                <a:cubicBezTo>
                  <a:pt x="4898958" y="3741110"/>
                  <a:pt x="4854558" y="3753016"/>
                  <a:pt x="4810406" y="3753016"/>
                </a:cubicBezTo>
                <a:cubicBezTo>
                  <a:pt x="4773695" y="3753016"/>
                  <a:pt x="4740953" y="3746071"/>
                  <a:pt x="4712179" y="3732180"/>
                </a:cubicBezTo>
                <a:cubicBezTo>
                  <a:pt x="4676957" y="3715313"/>
                  <a:pt x="4655873" y="3690757"/>
                  <a:pt x="4648927" y="3658510"/>
                </a:cubicBezTo>
                <a:cubicBezTo>
                  <a:pt x="4765013" y="3649581"/>
                  <a:pt x="4852326" y="3641891"/>
                  <a:pt x="4910865" y="3635442"/>
                </a:cubicBezTo>
                <a:cubicBezTo>
                  <a:pt x="5008100" y="3625520"/>
                  <a:pt x="5059445" y="3620063"/>
                  <a:pt x="5064902" y="3619071"/>
                </a:cubicBezTo>
                <a:cubicBezTo>
                  <a:pt x="5097148" y="3612126"/>
                  <a:pt x="5113271" y="3583600"/>
                  <a:pt x="5113271" y="3533495"/>
                </a:cubicBezTo>
                <a:cubicBezTo>
                  <a:pt x="5113271" y="3437749"/>
                  <a:pt x="5080033" y="3355149"/>
                  <a:pt x="5013556" y="3285696"/>
                </a:cubicBezTo>
                <a:cubicBezTo>
                  <a:pt x="4947080" y="3216243"/>
                  <a:pt x="4866216" y="3181516"/>
                  <a:pt x="4770966" y="3181516"/>
                </a:cubicBezTo>
                <a:close/>
                <a:moveTo>
                  <a:pt x="3904787" y="2972413"/>
                </a:moveTo>
                <a:cubicBezTo>
                  <a:pt x="3893873" y="2972413"/>
                  <a:pt x="3888416" y="3001186"/>
                  <a:pt x="3888416" y="3058733"/>
                </a:cubicBezTo>
                <a:cubicBezTo>
                  <a:pt x="3888416" y="3055757"/>
                  <a:pt x="3889408" y="3086266"/>
                  <a:pt x="3891393" y="3150263"/>
                </a:cubicBezTo>
                <a:cubicBezTo>
                  <a:pt x="3892385" y="3190942"/>
                  <a:pt x="3891393" y="3220708"/>
                  <a:pt x="3888416" y="3239559"/>
                </a:cubicBezTo>
                <a:cubicBezTo>
                  <a:pt x="3886928" y="3248985"/>
                  <a:pt x="3877254" y="3253946"/>
                  <a:pt x="3859395" y="3254442"/>
                </a:cubicBezTo>
                <a:cubicBezTo>
                  <a:pt x="3827645" y="3255434"/>
                  <a:pt x="3811770" y="3260891"/>
                  <a:pt x="3811770" y="3270813"/>
                </a:cubicBezTo>
                <a:cubicBezTo>
                  <a:pt x="3811770" y="3281231"/>
                  <a:pt x="3812390" y="3297106"/>
                  <a:pt x="3813630" y="3318438"/>
                </a:cubicBezTo>
                <a:cubicBezTo>
                  <a:pt x="3814870" y="3339770"/>
                  <a:pt x="3815490" y="3355645"/>
                  <a:pt x="3815490" y="3366063"/>
                </a:cubicBezTo>
                <a:cubicBezTo>
                  <a:pt x="3815490" y="3374001"/>
                  <a:pt x="3814870" y="3386155"/>
                  <a:pt x="3813630" y="3402526"/>
                </a:cubicBezTo>
                <a:cubicBezTo>
                  <a:pt x="3812390" y="3418897"/>
                  <a:pt x="3811770" y="3431051"/>
                  <a:pt x="3811770" y="3438989"/>
                </a:cubicBezTo>
                <a:cubicBezTo>
                  <a:pt x="3811770" y="3452383"/>
                  <a:pt x="3821195" y="3459081"/>
                  <a:pt x="3840047" y="3459081"/>
                </a:cubicBezTo>
                <a:cubicBezTo>
                  <a:pt x="3842032" y="3459081"/>
                  <a:pt x="3845256" y="3458833"/>
                  <a:pt x="3849721" y="3458337"/>
                </a:cubicBezTo>
                <a:cubicBezTo>
                  <a:pt x="3854186" y="3458337"/>
                  <a:pt x="3857410" y="3458337"/>
                  <a:pt x="3859395" y="3458337"/>
                </a:cubicBezTo>
                <a:cubicBezTo>
                  <a:pt x="3884695" y="3458337"/>
                  <a:pt x="3897346" y="3469251"/>
                  <a:pt x="3897346" y="3491079"/>
                </a:cubicBezTo>
                <a:cubicBezTo>
                  <a:pt x="3897346" y="3523821"/>
                  <a:pt x="3896106" y="3573058"/>
                  <a:pt x="3893625" y="3638791"/>
                </a:cubicBezTo>
                <a:cubicBezTo>
                  <a:pt x="3891144" y="3704523"/>
                  <a:pt x="3889905" y="3753760"/>
                  <a:pt x="3889905" y="3786503"/>
                </a:cubicBezTo>
                <a:cubicBezTo>
                  <a:pt x="3889905" y="3896139"/>
                  <a:pt x="3961590" y="3950958"/>
                  <a:pt x="4104961" y="3950958"/>
                </a:cubicBezTo>
                <a:cubicBezTo>
                  <a:pt x="4182848" y="3950958"/>
                  <a:pt x="4253789" y="3933346"/>
                  <a:pt x="4317785" y="3898124"/>
                </a:cubicBezTo>
                <a:cubicBezTo>
                  <a:pt x="4331180" y="3890682"/>
                  <a:pt x="4339365" y="3884977"/>
                  <a:pt x="4342342" y="3881009"/>
                </a:cubicBezTo>
                <a:cubicBezTo>
                  <a:pt x="4345318" y="3877040"/>
                  <a:pt x="4346807" y="3867986"/>
                  <a:pt x="4346807" y="3853847"/>
                </a:cubicBezTo>
                <a:cubicBezTo>
                  <a:pt x="4346807" y="3839709"/>
                  <a:pt x="4348667" y="3817508"/>
                  <a:pt x="4352388" y="3787247"/>
                </a:cubicBezTo>
                <a:cubicBezTo>
                  <a:pt x="4356109" y="3756985"/>
                  <a:pt x="4357969" y="3734413"/>
                  <a:pt x="4357969" y="3719530"/>
                </a:cubicBezTo>
                <a:cubicBezTo>
                  <a:pt x="4357969" y="3708616"/>
                  <a:pt x="4352760" y="3703159"/>
                  <a:pt x="4342342" y="3703159"/>
                </a:cubicBezTo>
                <a:cubicBezTo>
                  <a:pt x="4332916" y="3703159"/>
                  <a:pt x="4316669" y="3706012"/>
                  <a:pt x="4293600" y="3711717"/>
                </a:cubicBezTo>
                <a:cubicBezTo>
                  <a:pt x="4270532" y="3717422"/>
                  <a:pt x="4252797" y="3720274"/>
                  <a:pt x="4240395" y="3720274"/>
                </a:cubicBezTo>
                <a:cubicBezTo>
                  <a:pt x="4201203" y="3720274"/>
                  <a:pt x="4174910" y="3709608"/>
                  <a:pt x="4161516" y="3688276"/>
                </a:cubicBezTo>
                <a:cubicBezTo>
                  <a:pt x="4152090" y="3672401"/>
                  <a:pt x="4147377" y="3643628"/>
                  <a:pt x="4147377" y="3601956"/>
                </a:cubicBezTo>
                <a:cubicBezTo>
                  <a:pt x="4147377" y="3590546"/>
                  <a:pt x="4147129" y="3572934"/>
                  <a:pt x="4146633" y="3549122"/>
                </a:cubicBezTo>
                <a:cubicBezTo>
                  <a:pt x="4146633" y="3525805"/>
                  <a:pt x="4146633" y="3508194"/>
                  <a:pt x="4146633" y="3496288"/>
                </a:cubicBezTo>
                <a:cubicBezTo>
                  <a:pt x="4146633" y="3474460"/>
                  <a:pt x="4150353" y="3463546"/>
                  <a:pt x="4157795" y="3463546"/>
                </a:cubicBezTo>
                <a:lnTo>
                  <a:pt x="4213606" y="3463546"/>
                </a:lnTo>
                <a:cubicBezTo>
                  <a:pt x="4223528" y="3463546"/>
                  <a:pt x="4240147" y="3463918"/>
                  <a:pt x="4263463" y="3464662"/>
                </a:cubicBezTo>
                <a:cubicBezTo>
                  <a:pt x="4286780" y="3465406"/>
                  <a:pt x="4303399" y="3465778"/>
                  <a:pt x="4313320" y="3465778"/>
                </a:cubicBezTo>
                <a:cubicBezTo>
                  <a:pt x="4327707" y="3465778"/>
                  <a:pt x="4334901" y="3460569"/>
                  <a:pt x="4334901" y="3450151"/>
                </a:cubicBezTo>
                <a:cubicBezTo>
                  <a:pt x="4334901" y="3438245"/>
                  <a:pt x="4334653" y="3420882"/>
                  <a:pt x="4334156" y="3398061"/>
                </a:cubicBezTo>
                <a:cubicBezTo>
                  <a:pt x="4333661" y="3375241"/>
                  <a:pt x="4333412" y="3357878"/>
                  <a:pt x="4333412" y="3345971"/>
                </a:cubicBezTo>
                <a:cubicBezTo>
                  <a:pt x="4333412" y="3334561"/>
                  <a:pt x="4334653" y="3317446"/>
                  <a:pt x="4337133" y="3294626"/>
                </a:cubicBezTo>
                <a:cubicBezTo>
                  <a:pt x="4339614" y="3271806"/>
                  <a:pt x="4340853" y="3254690"/>
                  <a:pt x="4340853" y="3243280"/>
                </a:cubicBezTo>
                <a:cubicBezTo>
                  <a:pt x="4340853" y="3235839"/>
                  <a:pt x="4335397" y="3232118"/>
                  <a:pt x="4324482" y="3232118"/>
                </a:cubicBezTo>
                <a:cubicBezTo>
                  <a:pt x="4306623" y="3232118"/>
                  <a:pt x="4280082" y="3232862"/>
                  <a:pt x="4244860" y="3234350"/>
                </a:cubicBezTo>
                <a:cubicBezTo>
                  <a:pt x="4209637" y="3235839"/>
                  <a:pt x="4183344" y="3236583"/>
                  <a:pt x="4165981" y="3236583"/>
                </a:cubicBezTo>
                <a:cubicBezTo>
                  <a:pt x="4151594" y="3236583"/>
                  <a:pt x="4144401" y="3224428"/>
                  <a:pt x="4144401" y="3200120"/>
                </a:cubicBezTo>
                <a:cubicBezTo>
                  <a:pt x="4144401" y="3179780"/>
                  <a:pt x="4146013" y="3149518"/>
                  <a:pt x="4149237" y="3109335"/>
                </a:cubicBezTo>
                <a:cubicBezTo>
                  <a:pt x="4152462" y="3069151"/>
                  <a:pt x="4154074" y="3039137"/>
                  <a:pt x="4154074" y="3019294"/>
                </a:cubicBezTo>
                <a:cubicBezTo>
                  <a:pt x="4154074" y="3011852"/>
                  <a:pt x="4147873" y="3007635"/>
                  <a:pt x="4135471" y="3006643"/>
                </a:cubicBezTo>
                <a:cubicBezTo>
                  <a:pt x="4084373" y="3000690"/>
                  <a:pt x="4046174" y="2995977"/>
                  <a:pt x="4020873" y="2992505"/>
                </a:cubicBezTo>
                <a:cubicBezTo>
                  <a:pt x="4009959" y="2991512"/>
                  <a:pt x="3990363" y="2987792"/>
                  <a:pt x="3962086" y="2981342"/>
                </a:cubicBezTo>
                <a:cubicBezTo>
                  <a:pt x="3937281" y="2975390"/>
                  <a:pt x="3918181" y="2972413"/>
                  <a:pt x="3904787" y="2972413"/>
                </a:cubicBezTo>
                <a:close/>
                <a:moveTo>
                  <a:pt x="6161617" y="2913626"/>
                </a:moveTo>
                <a:cubicBezTo>
                  <a:pt x="6121929" y="2913626"/>
                  <a:pt x="6087946" y="2925036"/>
                  <a:pt x="6059670" y="2947856"/>
                </a:cubicBezTo>
                <a:cubicBezTo>
                  <a:pt x="6028911" y="2972661"/>
                  <a:pt x="6013533" y="3004411"/>
                  <a:pt x="6013533" y="3043106"/>
                </a:cubicBezTo>
                <a:cubicBezTo>
                  <a:pt x="6013533" y="3083786"/>
                  <a:pt x="6028415" y="3116032"/>
                  <a:pt x="6058181" y="3139844"/>
                </a:cubicBezTo>
                <a:cubicBezTo>
                  <a:pt x="6085466" y="3161673"/>
                  <a:pt x="6119944" y="3172587"/>
                  <a:pt x="6161617" y="3172587"/>
                </a:cubicBezTo>
                <a:cubicBezTo>
                  <a:pt x="6258851" y="3172587"/>
                  <a:pt x="6307468" y="3129426"/>
                  <a:pt x="6307468" y="3043106"/>
                </a:cubicBezTo>
                <a:cubicBezTo>
                  <a:pt x="6307468" y="3004907"/>
                  <a:pt x="6292337" y="2973405"/>
                  <a:pt x="6262076" y="2948600"/>
                </a:cubicBezTo>
                <a:cubicBezTo>
                  <a:pt x="6233798" y="2925284"/>
                  <a:pt x="6200312" y="2913626"/>
                  <a:pt x="6161617" y="2913626"/>
                </a:cubicBezTo>
                <a:close/>
                <a:moveTo>
                  <a:pt x="2563697" y="2893534"/>
                </a:moveTo>
                <a:cubicBezTo>
                  <a:pt x="2552287" y="2893534"/>
                  <a:pt x="2546582" y="2898991"/>
                  <a:pt x="2546582" y="2909905"/>
                </a:cubicBezTo>
                <a:cubicBezTo>
                  <a:pt x="2546582" y="2962987"/>
                  <a:pt x="2548318" y="3042610"/>
                  <a:pt x="2551791" y="3148774"/>
                </a:cubicBezTo>
                <a:cubicBezTo>
                  <a:pt x="2555263" y="3254938"/>
                  <a:pt x="2557000" y="3334561"/>
                  <a:pt x="2557000" y="3387643"/>
                </a:cubicBezTo>
                <a:cubicBezTo>
                  <a:pt x="2557000" y="3450647"/>
                  <a:pt x="2552535" y="3582608"/>
                  <a:pt x="2543605" y="3783526"/>
                </a:cubicBezTo>
                <a:cubicBezTo>
                  <a:pt x="2540257" y="3854964"/>
                  <a:pt x="2538164" y="3897380"/>
                  <a:pt x="2537326" y="3910774"/>
                </a:cubicBezTo>
                <a:lnTo>
                  <a:pt x="2537029" y="3914832"/>
                </a:lnTo>
                <a:lnTo>
                  <a:pt x="2536908" y="3914495"/>
                </a:lnTo>
                <a:cubicBezTo>
                  <a:pt x="2536908" y="3915487"/>
                  <a:pt x="2536943" y="3915673"/>
                  <a:pt x="2537013" y="3915053"/>
                </a:cubicBezTo>
                <a:lnTo>
                  <a:pt x="2537029" y="3914832"/>
                </a:lnTo>
                <a:lnTo>
                  <a:pt x="2542303" y="3929564"/>
                </a:lnTo>
                <a:cubicBezTo>
                  <a:pt x="2545900" y="3933408"/>
                  <a:pt x="2551294" y="3936075"/>
                  <a:pt x="2558488" y="3937563"/>
                </a:cubicBezTo>
                <a:cubicBezTo>
                  <a:pt x="2578331" y="3941532"/>
                  <a:pt x="2624468" y="3943516"/>
                  <a:pt x="2696898" y="3943516"/>
                </a:cubicBezTo>
                <a:cubicBezTo>
                  <a:pt x="2750972" y="3943516"/>
                  <a:pt x="2794132" y="3941532"/>
                  <a:pt x="2826379" y="3937563"/>
                </a:cubicBezTo>
                <a:cubicBezTo>
                  <a:pt x="2838285" y="3936075"/>
                  <a:pt x="2844734" y="3935083"/>
                  <a:pt x="2845726" y="3934587"/>
                </a:cubicBezTo>
                <a:cubicBezTo>
                  <a:pt x="2850191" y="3932106"/>
                  <a:pt x="2852423" y="3925905"/>
                  <a:pt x="2852423" y="3915983"/>
                </a:cubicBezTo>
                <a:cubicBezTo>
                  <a:pt x="2852423" y="3857444"/>
                  <a:pt x="2850935" y="3769387"/>
                  <a:pt x="2847958" y="3651813"/>
                </a:cubicBezTo>
                <a:cubicBezTo>
                  <a:pt x="2844982" y="3534239"/>
                  <a:pt x="2843494" y="3446182"/>
                  <a:pt x="2843494" y="3387643"/>
                </a:cubicBezTo>
                <a:cubicBezTo>
                  <a:pt x="2843494" y="3334561"/>
                  <a:pt x="2846346" y="3254938"/>
                  <a:pt x="2852051" y="3148774"/>
                </a:cubicBezTo>
                <a:cubicBezTo>
                  <a:pt x="2857757" y="3042610"/>
                  <a:pt x="2860609" y="2962987"/>
                  <a:pt x="2860609" y="2909905"/>
                </a:cubicBezTo>
                <a:cubicBezTo>
                  <a:pt x="2860609" y="2898991"/>
                  <a:pt x="2853416" y="2893534"/>
                  <a:pt x="2839029" y="2893534"/>
                </a:cubicBezTo>
                <a:cubicBezTo>
                  <a:pt x="2823650" y="2893534"/>
                  <a:pt x="2800954" y="2894278"/>
                  <a:pt x="2770940" y="2895766"/>
                </a:cubicBezTo>
                <a:cubicBezTo>
                  <a:pt x="2740927" y="2897255"/>
                  <a:pt x="2718230" y="2897999"/>
                  <a:pt x="2702851" y="2897999"/>
                </a:cubicBezTo>
                <a:cubicBezTo>
                  <a:pt x="2687472" y="2897999"/>
                  <a:pt x="2664280" y="2897255"/>
                  <a:pt x="2633274" y="2895766"/>
                </a:cubicBezTo>
                <a:cubicBezTo>
                  <a:pt x="2602268" y="2894278"/>
                  <a:pt x="2579076" y="2893534"/>
                  <a:pt x="2563697" y="2893534"/>
                </a:cubicBezTo>
                <a:close/>
                <a:moveTo>
                  <a:pt x="5611399" y="2892046"/>
                </a:moveTo>
                <a:cubicBezTo>
                  <a:pt x="5598500" y="2892046"/>
                  <a:pt x="5592051" y="2897503"/>
                  <a:pt x="5592051" y="2908417"/>
                </a:cubicBezTo>
                <a:cubicBezTo>
                  <a:pt x="5592051" y="2911393"/>
                  <a:pt x="5592547" y="2915610"/>
                  <a:pt x="5593540" y="2921067"/>
                </a:cubicBezTo>
                <a:cubicBezTo>
                  <a:pt x="5604454" y="3000442"/>
                  <a:pt x="5610655" y="3094948"/>
                  <a:pt x="5612143" y="3204585"/>
                </a:cubicBezTo>
                <a:cubicBezTo>
                  <a:pt x="5611647" y="3186229"/>
                  <a:pt x="5611399" y="3281231"/>
                  <a:pt x="5611399" y="3489591"/>
                </a:cubicBezTo>
                <a:cubicBezTo>
                  <a:pt x="5611399" y="3533247"/>
                  <a:pt x="5610903" y="3599103"/>
                  <a:pt x="5609910" y="3687160"/>
                </a:cubicBezTo>
                <a:cubicBezTo>
                  <a:pt x="5608919" y="3775216"/>
                  <a:pt x="5608423" y="3841321"/>
                  <a:pt x="5608423" y="3885473"/>
                </a:cubicBezTo>
                <a:cubicBezTo>
                  <a:pt x="5608423" y="3905317"/>
                  <a:pt x="5608423" y="3915983"/>
                  <a:pt x="5608423" y="3917471"/>
                </a:cubicBezTo>
                <a:cubicBezTo>
                  <a:pt x="5609910" y="3928385"/>
                  <a:pt x="5616113" y="3935083"/>
                  <a:pt x="5627026" y="3937563"/>
                </a:cubicBezTo>
                <a:cubicBezTo>
                  <a:pt x="5643397" y="3941532"/>
                  <a:pt x="5681348" y="3943516"/>
                  <a:pt x="5740879" y="3943516"/>
                </a:cubicBezTo>
                <a:cubicBezTo>
                  <a:pt x="5798922" y="3943516"/>
                  <a:pt x="5839106" y="3941532"/>
                  <a:pt x="5861430" y="3937563"/>
                </a:cubicBezTo>
                <a:cubicBezTo>
                  <a:pt x="5873832" y="3935579"/>
                  <a:pt x="5880033" y="3929378"/>
                  <a:pt x="5880033" y="3918960"/>
                </a:cubicBezTo>
                <a:cubicBezTo>
                  <a:pt x="5880033" y="3905069"/>
                  <a:pt x="5879289" y="3885473"/>
                  <a:pt x="5877801" y="3860173"/>
                </a:cubicBezTo>
                <a:cubicBezTo>
                  <a:pt x="5876313" y="3832391"/>
                  <a:pt x="5875569" y="3812796"/>
                  <a:pt x="5875569" y="3801385"/>
                </a:cubicBezTo>
                <a:cubicBezTo>
                  <a:pt x="5874577" y="3728956"/>
                  <a:pt x="5874081" y="3625024"/>
                  <a:pt x="5874081" y="3489591"/>
                </a:cubicBezTo>
                <a:cubicBezTo>
                  <a:pt x="5874081" y="3324888"/>
                  <a:pt x="5880529" y="3135380"/>
                  <a:pt x="5893428" y="2921067"/>
                </a:cubicBezTo>
                <a:lnTo>
                  <a:pt x="5894172" y="2907673"/>
                </a:lnTo>
                <a:cubicBezTo>
                  <a:pt x="5895165" y="2897255"/>
                  <a:pt x="5889459" y="2892046"/>
                  <a:pt x="5877057" y="2892046"/>
                </a:cubicBezTo>
                <a:close/>
                <a:moveTo>
                  <a:pt x="5201824" y="2892046"/>
                </a:moveTo>
                <a:cubicBezTo>
                  <a:pt x="5188926" y="2892046"/>
                  <a:pt x="5182476" y="2897503"/>
                  <a:pt x="5182476" y="2908417"/>
                </a:cubicBezTo>
                <a:cubicBezTo>
                  <a:pt x="5182476" y="2911393"/>
                  <a:pt x="5182972" y="2915610"/>
                  <a:pt x="5183964" y="2921067"/>
                </a:cubicBezTo>
                <a:cubicBezTo>
                  <a:pt x="5194879" y="3000442"/>
                  <a:pt x="5201080" y="3094948"/>
                  <a:pt x="5202569" y="3204585"/>
                </a:cubicBezTo>
                <a:cubicBezTo>
                  <a:pt x="5202073" y="3186229"/>
                  <a:pt x="5201824" y="3281231"/>
                  <a:pt x="5201824" y="3489591"/>
                </a:cubicBezTo>
                <a:cubicBezTo>
                  <a:pt x="5201824" y="3533247"/>
                  <a:pt x="5201327" y="3599103"/>
                  <a:pt x="5200335" y="3687160"/>
                </a:cubicBezTo>
                <a:cubicBezTo>
                  <a:pt x="5199344" y="3775216"/>
                  <a:pt x="5198847" y="3841321"/>
                  <a:pt x="5198847" y="3885473"/>
                </a:cubicBezTo>
                <a:cubicBezTo>
                  <a:pt x="5198847" y="3905317"/>
                  <a:pt x="5198847" y="3915983"/>
                  <a:pt x="5198847" y="3917471"/>
                </a:cubicBezTo>
                <a:cubicBezTo>
                  <a:pt x="5200335" y="3928385"/>
                  <a:pt x="5206537" y="3935083"/>
                  <a:pt x="5217451" y="3937563"/>
                </a:cubicBezTo>
                <a:cubicBezTo>
                  <a:pt x="5233822" y="3941532"/>
                  <a:pt x="5271773" y="3943516"/>
                  <a:pt x="5331304" y="3943516"/>
                </a:cubicBezTo>
                <a:cubicBezTo>
                  <a:pt x="5389348" y="3943516"/>
                  <a:pt x="5429531" y="3941532"/>
                  <a:pt x="5451855" y="3937563"/>
                </a:cubicBezTo>
                <a:cubicBezTo>
                  <a:pt x="5464257" y="3935579"/>
                  <a:pt x="5470458" y="3929378"/>
                  <a:pt x="5470458" y="3918960"/>
                </a:cubicBezTo>
                <a:cubicBezTo>
                  <a:pt x="5470458" y="3905069"/>
                  <a:pt x="5469715" y="3885473"/>
                  <a:pt x="5468226" y="3860173"/>
                </a:cubicBezTo>
                <a:cubicBezTo>
                  <a:pt x="5466738" y="3832391"/>
                  <a:pt x="5465995" y="3812796"/>
                  <a:pt x="5465995" y="3801385"/>
                </a:cubicBezTo>
                <a:cubicBezTo>
                  <a:pt x="5465002" y="3728956"/>
                  <a:pt x="5464505" y="3625024"/>
                  <a:pt x="5464505" y="3489591"/>
                </a:cubicBezTo>
                <a:cubicBezTo>
                  <a:pt x="5464505" y="3324888"/>
                  <a:pt x="5470955" y="3135380"/>
                  <a:pt x="5483854" y="2921067"/>
                </a:cubicBezTo>
                <a:lnTo>
                  <a:pt x="5484597" y="2907673"/>
                </a:lnTo>
                <a:cubicBezTo>
                  <a:pt x="5485590" y="2897255"/>
                  <a:pt x="5479884" y="2892046"/>
                  <a:pt x="5467482" y="2892046"/>
                </a:cubicBezTo>
                <a:close/>
                <a:moveTo>
                  <a:pt x="6116061" y="1550402"/>
                </a:moveTo>
                <a:cubicBezTo>
                  <a:pt x="6158725" y="1550402"/>
                  <a:pt x="6193328" y="1564169"/>
                  <a:pt x="6219868" y="1591702"/>
                </a:cubicBezTo>
                <a:cubicBezTo>
                  <a:pt x="6246409" y="1619235"/>
                  <a:pt x="6259680" y="1654086"/>
                  <a:pt x="6259680" y="1696254"/>
                </a:cubicBezTo>
                <a:cubicBezTo>
                  <a:pt x="6259680" y="1738918"/>
                  <a:pt x="6246286" y="1774017"/>
                  <a:pt x="6219496" y="1801550"/>
                </a:cubicBezTo>
                <a:cubicBezTo>
                  <a:pt x="6192707" y="1829083"/>
                  <a:pt x="6158229" y="1842849"/>
                  <a:pt x="6116061" y="1842849"/>
                </a:cubicBezTo>
                <a:cubicBezTo>
                  <a:pt x="6076373" y="1842849"/>
                  <a:pt x="6042639" y="1828463"/>
                  <a:pt x="6014858" y="1799689"/>
                </a:cubicBezTo>
                <a:cubicBezTo>
                  <a:pt x="5987076" y="1770916"/>
                  <a:pt x="5973186" y="1736437"/>
                  <a:pt x="5973186" y="1696254"/>
                </a:cubicBezTo>
                <a:cubicBezTo>
                  <a:pt x="5973186" y="1653590"/>
                  <a:pt x="5986332" y="1618615"/>
                  <a:pt x="6012625" y="1591330"/>
                </a:cubicBezTo>
                <a:cubicBezTo>
                  <a:pt x="6038918" y="1564045"/>
                  <a:pt x="6073397" y="1550402"/>
                  <a:pt x="6116061" y="1550402"/>
                </a:cubicBezTo>
                <a:close/>
                <a:moveTo>
                  <a:pt x="1571892" y="1367344"/>
                </a:moveTo>
                <a:cubicBezTo>
                  <a:pt x="1582310" y="1387188"/>
                  <a:pt x="1598681" y="1432828"/>
                  <a:pt x="1621005" y="1504265"/>
                </a:cubicBezTo>
                <a:cubicBezTo>
                  <a:pt x="1643826" y="1578183"/>
                  <a:pt x="1655236" y="1623328"/>
                  <a:pt x="1655236" y="1639699"/>
                </a:cubicBezTo>
                <a:cubicBezTo>
                  <a:pt x="1655236" y="1644164"/>
                  <a:pt x="1654740" y="1647637"/>
                  <a:pt x="1653748" y="1650117"/>
                </a:cubicBezTo>
                <a:cubicBezTo>
                  <a:pt x="1650275" y="1658055"/>
                  <a:pt x="1632168" y="1662023"/>
                  <a:pt x="1599426" y="1662023"/>
                </a:cubicBezTo>
                <a:cubicBezTo>
                  <a:pt x="1564203" y="1662023"/>
                  <a:pt x="1538902" y="1661527"/>
                  <a:pt x="1523523" y="1660535"/>
                </a:cubicBezTo>
                <a:cubicBezTo>
                  <a:pt x="1493757" y="1659543"/>
                  <a:pt x="1478875" y="1654582"/>
                  <a:pt x="1478875" y="1645652"/>
                </a:cubicBezTo>
                <a:cubicBezTo>
                  <a:pt x="1478875" y="1632258"/>
                  <a:pt x="1492269" y="1586865"/>
                  <a:pt x="1519058" y="1509474"/>
                </a:cubicBezTo>
                <a:cubicBezTo>
                  <a:pt x="1543863" y="1436549"/>
                  <a:pt x="1561474" y="1389172"/>
                  <a:pt x="1571892" y="1367344"/>
                </a:cubicBezTo>
                <a:close/>
                <a:moveTo>
                  <a:pt x="5350192" y="1355437"/>
                </a:moveTo>
                <a:cubicBezTo>
                  <a:pt x="5336797" y="1355437"/>
                  <a:pt x="5330100" y="1360399"/>
                  <a:pt x="5330100" y="1370320"/>
                </a:cubicBezTo>
                <a:cubicBezTo>
                  <a:pt x="5330100" y="1372801"/>
                  <a:pt x="5330596" y="1378010"/>
                  <a:pt x="5331588" y="1385947"/>
                </a:cubicBezTo>
                <a:cubicBezTo>
                  <a:pt x="5342503" y="1469291"/>
                  <a:pt x="5347959" y="1581408"/>
                  <a:pt x="5347959" y="1722299"/>
                </a:cubicBezTo>
                <a:cubicBezTo>
                  <a:pt x="5347959" y="1757025"/>
                  <a:pt x="5347215" y="1808743"/>
                  <a:pt x="5345727" y="1877452"/>
                </a:cubicBezTo>
                <a:cubicBezTo>
                  <a:pt x="5344239" y="1946161"/>
                  <a:pt x="5343494" y="1997631"/>
                  <a:pt x="5343494" y="2031861"/>
                </a:cubicBezTo>
                <a:cubicBezTo>
                  <a:pt x="5343494" y="2044760"/>
                  <a:pt x="5343990" y="2052201"/>
                  <a:pt x="5344983" y="2054185"/>
                </a:cubicBezTo>
                <a:cubicBezTo>
                  <a:pt x="5347464" y="2058650"/>
                  <a:pt x="5354161" y="2061875"/>
                  <a:pt x="5365074" y="2063859"/>
                </a:cubicBezTo>
                <a:cubicBezTo>
                  <a:pt x="5381942" y="2066836"/>
                  <a:pt x="5420141" y="2068324"/>
                  <a:pt x="5479672" y="2068324"/>
                </a:cubicBezTo>
                <a:cubicBezTo>
                  <a:pt x="5538708" y="2068324"/>
                  <a:pt x="5576659" y="2066836"/>
                  <a:pt x="5593526" y="2063859"/>
                </a:cubicBezTo>
                <a:cubicBezTo>
                  <a:pt x="5605929" y="2061875"/>
                  <a:pt x="5612130" y="2055674"/>
                  <a:pt x="5612130" y="2045256"/>
                </a:cubicBezTo>
                <a:cubicBezTo>
                  <a:pt x="5612130" y="2009537"/>
                  <a:pt x="5611385" y="1955835"/>
                  <a:pt x="5609897" y="1884149"/>
                </a:cubicBezTo>
                <a:cubicBezTo>
                  <a:pt x="5608408" y="1812464"/>
                  <a:pt x="5607665" y="1758514"/>
                  <a:pt x="5607665" y="1722299"/>
                </a:cubicBezTo>
                <a:cubicBezTo>
                  <a:pt x="5607665" y="1594803"/>
                  <a:pt x="5613122" y="1482686"/>
                  <a:pt x="5624035" y="1385947"/>
                </a:cubicBezTo>
                <a:cubicBezTo>
                  <a:pt x="5625028" y="1378506"/>
                  <a:pt x="5625524" y="1373793"/>
                  <a:pt x="5625524" y="1371808"/>
                </a:cubicBezTo>
                <a:cubicBezTo>
                  <a:pt x="5625524" y="1361887"/>
                  <a:pt x="5619571" y="1356926"/>
                  <a:pt x="5607665" y="1356926"/>
                </a:cubicBezTo>
                <a:cubicBezTo>
                  <a:pt x="5593278" y="1356926"/>
                  <a:pt x="5571697" y="1358166"/>
                  <a:pt x="5542924" y="1360646"/>
                </a:cubicBezTo>
                <a:cubicBezTo>
                  <a:pt x="5514151" y="1363127"/>
                  <a:pt x="5492571" y="1364367"/>
                  <a:pt x="5478184" y="1364367"/>
                </a:cubicBezTo>
                <a:cubicBezTo>
                  <a:pt x="5463797" y="1364367"/>
                  <a:pt x="5442341" y="1362879"/>
                  <a:pt x="5413816" y="1359902"/>
                </a:cubicBezTo>
                <a:cubicBezTo>
                  <a:pt x="5385291" y="1356926"/>
                  <a:pt x="5364082" y="1355437"/>
                  <a:pt x="5350192" y="1355437"/>
                </a:cubicBezTo>
                <a:close/>
                <a:moveTo>
                  <a:pt x="4292917" y="1355437"/>
                </a:moveTo>
                <a:cubicBezTo>
                  <a:pt x="4279522" y="1355437"/>
                  <a:pt x="4272825" y="1360399"/>
                  <a:pt x="4272825" y="1370320"/>
                </a:cubicBezTo>
                <a:cubicBezTo>
                  <a:pt x="4272825" y="1372801"/>
                  <a:pt x="4273321" y="1378010"/>
                  <a:pt x="4274313" y="1385947"/>
                </a:cubicBezTo>
                <a:cubicBezTo>
                  <a:pt x="4285227" y="1469291"/>
                  <a:pt x="4290684" y="1581408"/>
                  <a:pt x="4290684" y="1722299"/>
                </a:cubicBezTo>
                <a:cubicBezTo>
                  <a:pt x="4290684" y="1757025"/>
                  <a:pt x="4289940" y="1808743"/>
                  <a:pt x="4288452" y="1877452"/>
                </a:cubicBezTo>
                <a:cubicBezTo>
                  <a:pt x="4286964" y="1946161"/>
                  <a:pt x="4286219" y="1997631"/>
                  <a:pt x="4286219" y="2031861"/>
                </a:cubicBezTo>
                <a:cubicBezTo>
                  <a:pt x="4286219" y="2044760"/>
                  <a:pt x="4286716" y="2052201"/>
                  <a:pt x="4287708" y="2054185"/>
                </a:cubicBezTo>
                <a:cubicBezTo>
                  <a:pt x="4290189" y="2058650"/>
                  <a:pt x="4296886" y="2061875"/>
                  <a:pt x="4307800" y="2063859"/>
                </a:cubicBezTo>
                <a:cubicBezTo>
                  <a:pt x="4324667" y="2066836"/>
                  <a:pt x="4362866" y="2068324"/>
                  <a:pt x="4422397" y="2068324"/>
                </a:cubicBezTo>
                <a:cubicBezTo>
                  <a:pt x="4481433" y="2068324"/>
                  <a:pt x="4519384" y="2066836"/>
                  <a:pt x="4536251" y="2063859"/>
                </a:cubicBezTo>
                <a:cubicBezTo>
                  <a:pt x="4548653" y="2061875"/>
                  <a:pt x="4554854" y="2055674"/>
                  <a:pt x="4554854" y="2045256"/>
                </a:cubicBezTo>
                <a:cubicBezTo>
                  <a:pt x="4554854" y="2009537"/>
                  <a:pt x="4554110" y="1955835"/>
                  <a:pt x="4552622" y="1884149"/>
                </a:cubicBezTo>
                <a:cubicBezTo>
                  <a:pt x="4551134" y="1812464"/>
                  <a:pt x="4550390" y="1758514"/>
                  <a:pt x="4550390" y="1722299"/>
                </a:cubicBezTo>
                <a:cubicBezTo>
                  <a:pt x="4550390" y="1594803"/>
                  <a:pt x="4555847" y="1482686"/>
                  <a:pt x="4566761" y="1385947"/>
                </a:cubicBezTo>
                <a:cubicBezTo>
                  <a:pt x="4567753" y="1378506"/>
                  <a:pt x="4568249" y="1373793"/>
                  <a:pt x="4568249" y="1371808"/>
                </a:cubicBezTo>
                <a:cubicBezTo>
                  <a:pt x="4568249" y="1361887"/>
                  <a:pt x="4562296" y="1356926"/>
                  <a:pt x="4550390" y="1356926"/>
                </a:cubicBezTo>
                <a:cubicBezTo>
                  <a:pt x="4536003" y="1356926"/>
                  <a:pt x="4514423" y="1358166"/>
                  <a:pt x="4485649" y="1360646"/>
                </a:cubicBezTo>
                <a:cubicBezTo>
                  <a:pt x="4456876" y="1363127"/>
                  <a:pt x="4435296" y="1364367"/>
                  <a:pt x="4420909" y="1364367"/>
                </a:cubicBezTo>
                <a:cubicBezTo>
                  <a:pt x="4406522" y="1364367"/>
                  <a:pt x="4385067" y="1362879"/>
                  <a:pt x="4356541" y="1359902"/>
                </a:cubicBezTo>
                <a:cubicBezTo>
                  <a:pt x="4328015" y="1356926"/>
                  <a:pt x="4306807" y="1355437"/>
                  <a:pt x="4292917" y="1355437"/>
                </a:cubicBezTo>
                <a:close/>
                <a:moveTo>
                  <a:pt x="3340417" y="1355437"/>
                </a:moveTo>
                <a:cubicBezTo>
                  <a:pt x="3327023" y="1355437"/>
                  <a:pt x="3320325" y="1360399"/>
                  <a:pt x="3320325" y="1370320"/>
                </a:cubicBezTo>
                <a:cubicBezTo>
                  <a:pt x="3320325" y="1372801"/>
                  <a:pt x="3320822" y="1378010"/>
                  <a:pt x="3321813" y="1385947"/>
                </a:cubicBezTo>
                <a:cubicBezTo>
                  <a:pt x="3332728" y="1469291"/>
                  <a:pt x="3338185" y="1581408"/>
                  <a:pt x="3338185" y="1722299"/>
                </a:cubicBezTo>
                <a:cubicBezTo>
                  <a:pt x="3338185" y="1757025"/>
                  <a:pt x="3337441" y="1808743"/>
                  <a:pt x="3335952" y="1877452"/>
                </a:cubicBezTo>
                <a:cubicBezTo>
                  <a:pt x="3334464" y="1946161"/>
                  <a:pt x="3333719" y="1997631"/>
                  <a:pt x="3333719" y="2031861"/>
                </a:cubicBezTo>
                <a:cubicBezTo>
                  <a:pt x="3333719" y="2044760"/>
                  <a:pt x="3334216" y="2052201"/>
                  <a:pt x="3335208" y="2054185"/>
                </a:cubicBezTo>
                <a:cubicBezTo>
                  <a:pt x="3337689" y="2058650"/>
                  <a:pt x="3344386" y="2061875"/>
                  <a:pt x="3355300" y="2063859"/>
                </a:cubicBezTo>
                <a:cubicBezTo>
                  <a:pt x="3372167" y="2066836"/>
                  <a:pt x="3410366" y="2068324"/>
                  <a:pt x="3469897" y="2068324"/>
                </a:cubicBezTo>
                <a:cubicBezTo>
                  <a:pt x="3528933" y="2068324"/>
                  <a:pt x="3566884" y="2066836"/>
                  <a:pt x="3583751" y="2063859"/>
                </a:cubicBezTo>
                <a:cubicBezTo>
                  <a:pt x="3596153" y="2061875"/>
                  <a:pt x="3602355" y="2055674"/>
                  <a:pt x="3602355" y="2045256"/>
                </a:cubicBezTo>
                <a:cubicBezTo>
                  <a:pt x="3602355" y="2009537"/>
                  <a:pt x="3601611" y="1955835"/>
                  <a:pt x="3600122" y="1884149"/>
                </a:cubicBezTo>
                <a:cubicBezTo>
                  <a:pt x="3598634" y="1812464"/>
                  <a:pt x="3597890" y="1758514"/>
                  <a:pt x="3597890" y="1722299"/>
                </a:cubicBezTo>
                <a:cubicBezTo>
                  <a:pt x="3597890" y="1594803"/>
                  <a:pt x="3603346" y="1482686"/>
                  <a:pt x="3614261" y="1385947"/>
                </a:cubicBezTo>
                <a:cubicBezTo>
                  <a:pt x="3615253" y="1378506"/>
                  <a:pt x="3615749" y="1373793"/>
                  <a:pt x="3615749" y="1371808"/>
                </a:cubicBezTo>
                <a:cubicBezTo>
                  <a:pt x="3615749" y="1361887"/>
                  <a:pt x="3609796" y="1356926"/>
                  <a:pt x="3597890" y="1356926"/>
                </a:cubicBezTo>
                <a:cubicBezTo>
                  <a:pt x="3583503" y="1356926"/>
                  <a:pt x="3561923" y="1358166"/>
                  <a:pt x="3533150" y="1360646"/>
                </a:cubicBezTo>
                <a:cubicBezTo>
                  <a:pt x="3504376" y="1363127"/>
                  <a:pt x="3482796" y="1364367"/>
                  <a:pt x="3468409" y="1364367"/>
                </a:cubicBezTo>
                <a:cubicBezTo>
                  <a:pt x="3454023" y="1364367"/>
                  <a:pt x="3432567" y="1362879"/>
                  <a:pt x="3404041" y="1359902"/>
                </a:cubicBezTo>
                <a:cubicBezTo>
                  <a:pt x="3375516" y="1356926"/>
                  <a:pt x="3354308" y="1355437"/>
                  <a:pt x="3340417" y="1355437"/>
                </a:cubicBezTo>
                <a:close/>
                <a:moveTo>
                  <a:pt x="2399972" y="1329392"/>
                </a:moveTo>
                <a:cubicBezTo>
                  <a:pt x="2397492" y="1329392"/>
                  <a:pt x="2357060" y="1337082"/>
                  <a:pt x="2278677" y="1352461"/>
                </a:cubicBezTo>
                <a:cubicBezTo>
                  <a:pt x="2226091" y="1360399"/>
                  <a:pt x="2186156" y="1365855"/>
                  <a:pt x="2158871" y="1368832"/>
                </a:cubicBezTo>
                <a:cubicBezTo>
                  <a:pt x="2151429" y="1371313"/>
                  <a:pt x="2147708" y="1376273"/>
                  <a:pt x="2147708" y="1383715"/>
                </a:cubicBezTo>
                <a:cubicBezTo>
                  <a:pt x="2147708" y="1386691"/>
                  <a:pt x="2148204" y="1390412"/>
                  <a:pt x="2149197" y="1394877"/>
                </a:cubicBezTo>
                <a:cubicBezTo>
                  <a:pt x="2170529" y="1470283"/>
                  <a:pt x="2181195" y="1566277"/>
                  <a:pt x="2181195" y="1682859"/>
                </a:cubicBezTo>
                <a:cubicBezTo>
                  <a:pt x="2181195" y="1722547"/>
                  <a:pt x="2180947" y="1781954"/>
                  <a:pt x="2180451" y="1861081"/>
                </a:cubicBezTo>
                <a:cubicBezTo>
                  <a:pt x="2179955" y="1940208"/>
                  <a:pt x="2179706" y="1999615"/>
                  <a:pt x="2179706" y="2039303"/>
                </a:cubicBezTo>
                <a:cubicBezTo>
                  <a:pt x="2179706" y="2053689"/>
                  <a:pt x="2187892" y="2061875"/>
                  <a:pt x="2204263" y="2063859"/>
                </a:cubicBezTo>
                <a:cubicBezTo>
                  <a:pt x="2232540" y="2066836"/>
                  <a:pt x="2270243" y="2068324"/>
                  <a:pt x="2317373" y="2068324"/>
                </a:cubicBezTo>
                <a:cubicBezTo>
                  <a:pt x="2366486" y="2068324"/>
                  <a:pt x="2402949" y="2067332"/>
                  <a:pt x="2426761" y="2065348"/>
                </a:cubicBezTo>
                <a:cubicBezTo>
                  <a:pt x="2443132" y="2063859"/>
                  <a:pt x="2451318" y="2057162"/>
                  <a:pt x="2451318" y="2045256"/>
                </a:cubicBezTo>
                <a:cubicBezTo>
                  <a:pt x="2451318" y="2031365"/>
                  <a:pt x="2450326" y="2010157"/>
                  <a:pt x="2448341" y="1981632"/>
                </a:cubicBezTo>
                <a:cubicBezTo>
                  <a:pt x="2446357" y="1953106"/>
                  <a:pt x="2445365" y="1931650"/>
                  <a:pt x="2445365" y="1917264"/>
                </a:cubicBezTo>
                <a:cubicBezTo>
                  <a:pt x="2445365" y="1895932"/>
                  <a:pt x="2444993" y="1863562"/>
                  <a:pt x="2444248" y="1820153"/>
                </a:cubicBezTo>
                <a:cubicBezTo>
                  <a:pt x="2443504" y="1776745"/>
                  <a:pt x="2443132" y="1744375"/>
                  <a:pt x="2443132" y="1723043"/>
                </a:cubicBezTo>
                <a:cubicBezTo>
                  <a:pt x="2443132" y="1683852"/>
                  <a:pt x="2450574" y="1657806"/>
                  <a:pt x="2465457" y="1644908"/>
                </a:cubicBezTo>
                <a:cubicBezTo>
                  <a:pt x="2480339" y="1632010"/>
                  <a:pt x="2508368" y="1625561"/>
                  <a:pt x="2549545" y="1625561"/>
                </a:cubicBezTo>
                <a:cubicBezTo>
                  <a:pt x="2558474" y="1625561"/>
                  <a:pt x="2571993" y="1626181"/>
                  <a:pt x="2590100" y="1627421"/>
                </a:cubicBezTo>
                <a:cubicBezTo>
                  <a:pt x="2608207" y="1628661"/>
                  <a:pt x="2621974" y="1629281"/>
                  <a:pt x="2631400" y="1629281"/>
                </a:cubicBezTo>
                <a:cubicBezTo>
                  <a:pt x="2652732" y="1629281"/>
                  <a:pt x="2663398" y="1619607"/>
                  <a:pt x="2663398" y="1600260"/>
                </a:cubicBezTo>
                <a:cubicBezTo>
                  <a:pt x="2663398" y="1590834"/>
                  <a:pt x="2662902" y="1571486"/>
                  <a:pt x="2661910" y="1542217"/>
                </a:cubicBezTo>
                <a:cubicBezTo>
                  <a:pt x="2661414" y="1518404"/>
                  <a:pt x="2661166" y="1499304"/>
                  <a:pt x="2661166" y="1484918"/>
                </a:cubicBezTo>
                <a:cubicBezTo>
                  <a:pt x="2661662" y="1472516"/>
                  <a:pt x="2663398" y="1452176"/>
                  <a:pt x="2666375" y="1423898"/>
                </a:cubicBezTo>
                <a:cubicBezTo>
                  <a:pt x="2669351" y="1397605"/>
                  <a:pt x="2670839" y="1377266"/>
                  <a:pt x="2670839" y="1362879"/>
                </a:cubicBezTo>
                <a:cubicBezTo>
                  <a:pt x="2670839" y="1350973"/>
                  <a:pt x="2656949" y="1345019"/>
                  <a:pt x="2629167" y="1345019"/>
                </a:cubicBezTo>
                <a:cubicBezTo>
                  <a:pt x="2585015" y="1345019"/>
                  <a:pt x="2539127" y="1358042"/>
                  <a:pt x="2491501" y="1384087"/>
                </a:cubicBezTo>
                <a:cubicBezTo>
                  <a:pt x="2443876" y="1410132"/>
                  <a:pt x="2423536" y="1423154"/>
                  <a:pt x="2430482" y="1423154"/>
                </a:cubicBezTo>
                <a:cubicBezTo>
                  <a:pt x="2424032" y="1423154"/>
                  <a:pt x="2419568" y="1407527"/>
                  <a:pt x="2417087" y="1376273"/>
                </a:cubicBezTo>
                <a:cubicBezTo>
                  <a:pt x="2414607" y="1345019"/>
                  <a:pt x="2408902" y="1329392"/>
                  <a:pt x="2399972" y="1329392"/>
                </a:cubicBezTo>
                <a:close/>
                <a:moveTo>
                  <a:pt x="6078110" y="1324928"/>
                </a:moveTo>
                <a:cubicBezTo>
                  <a:pt x="5965992" y="1324928"/>
                  <a:pt x="5877688" y="1361143"/>
                  <a:pt x="5813196" y="1433572"/>
                </a:cubicBezTo>
                <a:cubicBezTo>
                  <a:pt x="5751184" y="1503521"/>
                  <a:pt x="5720178" y="1595795"/>
                  <a:pt x="5720178" y="1710393"/>
                </a:cubicBezTo>
                <a:cubicBezTo>
                  <a:pt x="5720178" y="1809611"/>
                  <a:pt x="5750192" y="1894939"/>
                  <a:pt x="5810219" y="1966377"/>
                </a:cubicBezTo>
                <a:cubicBezTo>
                  <a:pt x="5873719" y="2042775"/>
                  <a:pt x="5953838" y="2080975"/>
                  <a:pt x="6050577" y="2080975"/>
                </a:cubicBezTo>
                <a:cubicBezTo>
                  <a:pt x="6114077" y="2080975"/>
                  <a:pt x="6173608" y="2052945"/>
                  <a:pt x="6229170" y="1996887"/>
                </a:cubicBezTo>
                <a:cubicBezTo>
                  <a:pt x="6235619" y="1990438"/>
                  <a:pt x="6240828" y="1986221"/>
                  <a:pt x="6244797" y="1984236"/>
                </a:cubicBezTo>
                <a:cubicBezTo>
                  <a:pt x="6249262" y="1984732"/>
                  <a:pt x="6253107" y="1999243"/>
                  <a:pt x="6256332" y="2027769"/>
                </a:cubicBezTo>
                <a:cubicBezTo>
                  <a:pt x="6259556" y="2056294"/>
                  <a:pt x="6265881" y="2070557"/>
                  <a:pt x="6275307" y="2070557"/>
                </a:cubicBezTo>
                <a:cubicBezTo>
                  <a:pt x="6354682" y="2070557"/>
                  <a:pt x="6425127" y="2068324"/>
                  <a:pt x="6486643" y="2063859"/>
                </a:cubicBezTo>
                <a:cubicBezTo>
                  <a:pt x="6504006" y="2062371"/>
                  <a:pt x="6512688" y="2051705"/>
                  <a:pt x="6512688" y="2031861"/>
                </a:cubicBezTo>
                <a:cubicBezTo>
                  <a:pt x="6512688" y="1994158"/>
                  <a:pt x="6510455" y="1937604"/>
                  <a:pt x="6505991" y="1862197"/>
                </a:cubicBezTo>
                <a:cubicBezTo>
                  <a:pt x="6501526" y="1786791"/>
                  <a:pt x="6499293" y="1729988"/>
                  <a:pt x="6499293" y="1691789"/>
                </a:cubicBezTo>
                <a:cubicBezTo>
                  <a:pt x="6499293" y="1591578"/>
                  <a:pt x="6507231" y="1496576"/>
                  <a:pt x="6523106" y="1406783"/>
                </a:cubicBezTo>
                <a:cubicBezTo>
                  <a:pt x="6524594" y="1398349"/>
                  <a:pt x="6525339" y="1393141"/>
                  <a:pt x="6525339" y="1391156"/>
                </a:cubicBezTo>
                <a:cubicBezTo>
                  <a:pt x="6525339" y="1386195"/>
                  <a:pt x="6521618" y="1382227"/>
                  <a:pt x="6514177" y="1379250"/>
                </a:cubicBezTo>
                <a:cubicBezTo>
                  <a:pt x="6492844" y="1372305"/>
                  <a:pt x="6457621" y="1363871"/>
                  <a:pt x="6408508" y="1353949"/>
                </a:cubicBezTo>
                <a:cubicBezTo>
                  <a:pt x="6356915" y="1343531"/>
                  <a:pt x="6321940" y="1338322"/>
                  <a:pt x="6303585" y="1338322"/>
                </a:cubicBezTo>
                <a:cubicBezTo>
                  <a:pt x="6295646" y="1338322"/>
                  <a:pt x="6288825" y="1350352"/>
                  <a:pt x="6283120" y="1374413"/>
                </a:cubicBezTo>
                <a:cubicBezTo>
                  <a:pt x="6277415" y="1398474"/>
                  <a:pt x="6272330" y="1410504"/>
                  <a:pt x="6267866" y="1410504"/>
                </a:cubicBezTo>
                <a:cubicBezTo>
                  <a:pt x="6266377" y="1410504"/>
                  <a:pt x="6264641" y="1409264"/>
                  <a:pt x="6262657" y="1406783"/>
                </a:cubicBezTo>
                <a:cubicBezTo>
                  <a:pt x="6217512" y="1352213"/>
                  <a:pt x="6155996" y="1324928"/>
                  <a:pt x="6078110" y="1324928"/>
                </a:cubicBezTo>
                <a:close/>
                <a:moveTo>
                  <a:pt x="5034974" y="1312277"/>
                </a:moveTo>
                <a:cubicBezTo>
                  <a:pt x="4926329" y="1312277"/>
                  <a:pt x="4836412" y="1349360"/>
                  <a:pt x="4765223" y="1423526"/>
                </a:cubicBezTo>
                <a:cubicBezTo>
                  <a:pt x="4694033" y="1497692"/>
                  <a:pt x="4658438" y="1589097"/>
                  <a:pt x="4658438" y="1697742"/>
                </a:cubicBezTo>
                <a:cubicBezTo>
                  <a:pt x="4658438" y="1807379"/>
                  <a:pt x="4693910" y="1898908"/>
                  <a:pt x="4764850" y="1972330"/>
                </a:cubicBezTo>
                <a:cubicBezTo>
                  <a:pt x="4835792" y="2045752"/>
                  <a:pt x="4925833" y="2082463"/>
                  <a:pt x="5034974" y="2082463"/>
                </a:cubicBezTo>
                <a:cubicBezTo>
                  <a:pt x="5064243" y="2082463"/>
                  <a:pt x="5102690" y="2077254"/>
                  <a:pt x="5150315" y="2066836"/>
                </a:cubicBezTo>
                <a:cubicBezTo>
                  <a:pt x="5211832" y="2053441"/>
                  <a:pt x="5242589" y="2037318"/>
                  <a:pt x="5242589" y="2018467"/>
                </a:cubicBezTo>
                <a:cubicBezTo>
                  <a:pt x="5242589" y="1999615"/>
                  <a:pt x="5236884" y="1961416"/>
                  <a:pt x="5225474" y="1903869"/>
                </a:cubicBezTo>
                <a:cubicBezTo>
                  <a:pt x="5212079" y="1840865"/>
                  <a:pt x="5201165" y="1809363"/>
                  <a:pt x="5192731" y="1809363"/>
                </a:cubicBezTo>
                <a:cubicBezTo>
                  <a:pt x="5194220" y="1809363"/>
                  <a:pt x="5181322" y="1814944"/>
                  <a:pt x="5154037" y="1826106"/>
                </a:cubicBezTo>
                <a:cubicBezTo>
                  <a:pt x="5126751" y="1837269"/>
                  <a:pt x="5102194" y="1842849"/>
                  <a:pt x="5080366" y="1842849"/>
                </a:cubicBezTo>
                <a:cubicBezTo>
                  <a:pt x="5034229" y="1842849"/>
                  <a:pt x="4996775" y="1829827"/>
                  <a:pt x="4968001" y="1803782"/>
                </a:cubicBezTo>
                <a:cubicBezTo>
                  <a:pt x="4939227" y="1777737"/>
                  <a:pt x="4924841" y="1741894"/>
                  <a:pt x="4924841" y="1696254"/>
                </a:cubicBezTo>
                <a:cubicBezTo>
                  <a:pt x="4924841" y="1652101"/>
                  <a:pt x="4937987" y="1616755"/>
                  <a:pt x="4964280" y="1590214"/>
                </a:cubicBezTo>
                <a:cubicBezTo>
                  <a:pt x="4990573" y="1563673"/>
                  <a:pt x="5025796" y="1550402"/>
                  <a:pt x="5069948" y="1550402"/>
                </a:cubicBezTo>
                <a:cubicBezTo>
                  <a:pt x="5088304" y="1550402"/>
                  <a:pt x="5112240" y="1554371"/>
                  <a:pt x="5141758" y="1562309"/>
                </a:cubicBezTo>
                <a:cubicBezTo>
                  <a:pt x="5171276" y="1570246"/>
                  <a:pt x="5186283" y="1574215"/>
                  <a:pt x="5186778" y="1574215"/>
                </a:cubicBezTo>
                <a:cubicBezTo>
                  <a:pt x="5191243" y="1574215"/>
                  <a:pt x="5195584" y="1569006"/>
                  <a:pt x="5199801" y="1558588"/>
                </a:cubicBezTo>
                <a:cubicBezTo>
                  <a:pt x="5204018" y="1548170"/>
                  <a:pt x="5213072" y="1517908"/>
                  <a:pt x="5226962" y="1467803"/>
                </a:cubicBezTo>
                <a:cubicBezTo>
                  <a:pt x="5241845" y="1415713"/>
                  <a:pt x="5249286" y="1386443"/>
                  <a:pt x="5249286" y="1379994"/>
                </a:cubicBezTo>
                <a:cubicBezTo>
                  <a:pt x="5249286" y="1373545"/>
                  <a:pt x="5242837" y="1366848"/>
                  <a:pt x="5229939" y="1359902"/>
                </a:cubicBezTo>
                <a:cubicBezTo>
                  <a:pt x="5173880" y="1328152"/>
                  <a:pt x="5108891" y="1312277"/>
                  <a:pt x="5034974" y="1312277"/>
                </a:cubicBezTo>
                <a:close/>
                <a:moveTo>
                  <a:pt x="2795706" y="1098709"/>
                </a:moveTo>
                <a:cubicBezTo>
                  <a:pt x="2784792" y="1098709"/>
                  <a:pt x="2779335" y="1127482"/>
                  <a:pt x="2779335" y="1185029"/>
                </a:cubicBezTo>
                <a:cubicBezTo>
                  <a:pt x="2779335" y="1182053"/>
                  <a:pt x="2780327" y="1212562"/>
                  <a:pt x="2782312" y="1276558"/>
                </a:cubicBezTo>
                <a:cubicBezTo>
                  <a:pt x="2783303" y="1317238"/>
                  <a:pt x="2782312" y="1347004"/>
                  <a:pt x="2779335" y="1365855"/>
                </a:cubicBezTo>
                <a:cubicBezTo>
                  <a:pt x="2777847" y="1375281"/>
                  <a:pt x="2768173" y="1380242"/>
                  <a:pt x="2750314" y="1380738"/>
                </a:cubicBezTo>
                <a:cubicBezTo>
                  <a:pt x="2718564" y="1381730"/>
                  <a:pt x="2702689" y="1387188"/>
                  <a:pt x="2702689" y="1397109"/>
                </a:cubicBezTo>
                <a:cubicBezTo>
                  <a:pt x="2702689" y="1407527"/>
                  <a:pt x="2703309" y="1423402"/>
                  <a:pt x="2704549" y="1444734"/>
                </a:cubicBezTo>
                <a:cubicBezTo>
                  <a:pt x="2705789" y="1466066"/>
                  <a:pt x="2706409" y="1481941"/>
                  <a:pt x="2706409" y="1492359"/>
                </a:cubicBezTo>
                <a:cubicBezTo>
                  <a:pt x="2706409" y="1500297"/>
                  <a:pt x="2705789" y="1512451"/>
                  <a:pt x="2704549" y="1528822"/>
                </a:cubicBezTo>
                <a:cubicBezTo>
                  <a:pt x="2703309" y="1545193"/>
                  <a:pt x="2702689" y="1557348"/>
                  <a:pt x="2702689" y="1565285"/>
                </a:cubicBezTo>
                <a:cubicBezTo>
                  <a:pt x="2702689" y="1578680"/>
                  <a:pt x="2712114" y="1585377"/>
                  <a:pt x="2730966" y="1585377"/>
                </a:cubicBezTo>
                <a:cubicBezTo>
                  <a:pt x="2732950" y="1585377"/>
                  <a:pt x="2736175" y="1585129"/>
                  <a:pt x="2740640" y="1584633"/>
                </a:cubicBezTo>
                <a:cubicBezTo>
                  <a:pt x="2745105" y="1584633"/>
                  <a:pt x="2748330" y="1584633"/>
                  <a:pt x="2750314" y="1584633"/>
                </a:cubicBezTo>
                <a:cubicBezTo>
                  <a:pt x="2775614" y="1584633"/>
                  <a:pt x="2788265" y="1595547"/>
                  <a:pt x="2788265" y="1617375"/>
                </a:cubicBezTo>
                <a:cubicBezTo>
                  <a:pt x="2788265" y="1650117"/>
                  <a:pt x="2787025" y="1699354"/>
                  <a:pt x="2784544" y="1765087"/>
                </a:cubicBezTo>
                <a:cubicBezTo>
                  <a:pt x="2782064" y="1830819"/>
                  <a:pt x="2780823" y="1880057"/>
                  <a:pt x="2780823" y="1912799"/>
                </a:cubicBezTo>
                <a:cubicBezTo>
                  <a:pt x="2780823" y="2022435"/>
                  <a:pt x="2852509" y="2077254"/>
                  <a:pt x="2995880" y="2077254"/>
                </a:cubicBezTo>
                <a:cubicBezTo>
                  <a:pt x="3073766" y="2077254"/>
                  <a:pt x="3144708" y="2059642"/>
                  <a:pt x="3208704" y="2024420"/>
                </a:cubicBezTo>
                <a:cubicBezTo>
                  <a:pt x="3222099" y="2016978"/>
                  <a:pt x="3230285" y="2011273"/>
                  <a:pt x="3233261" y="2007305"/>
                </a:cubicBezTo>
                <a:cubicBezTo>
                  <a:pt x="3236237" y="2003336"/>
                  <a:pt x="3237726" y="1994282"/>
                  <a:pt x="3237726" y="1980144"/>
                </a:cubicBezTo>
                <a:cubicBezTo>
                  <a:pt x="3237726" y="1966005"/>
                  <a:pt x="3239586" y="1943805"/>
                  <a:pt x="3243307" y="1913543"/>
                </a:cubicBezTo>
                <a:cubicBezTo>
                  <a:pt x="3247028" y="1883281"/>
                  <a:pt x="3248888" y="1860709"/>
                  <a:pt x="3248888" y="1845826"/>
                </a:cubicBezTo>
                <a:cubicBezTo>
                  <a:pt x="3248888" y="1834912"/>
                  <a:pt x="3243679" y="1829455"/>
                  <a:pt x="3233261" y="1829455"/>
                </a:cubicBezTo>
                <a:cubicBezTo>
                  <a:pt x="3223835" y="1829455"/>
                  <a:pt x="3207588" y="1832308"/>
                  <a:pt x="3184520" y="1838013"/>
                </a:cubicBezTo>
                <a:cubicBezTo>
                  <a:pt x="3161451" y="1843718"/>
                  <a:pt x="3143716" y="1846570"/>
                  <a:pt x="3131313" y="1846570"/>
                </a:cubicBezTo>
                <a:cubicBezTo>
                  <a:pt x="3092122" y="1846570"/>
                  <a:pt x="3065829" y="1835904"/>
                  <a:pt x="3052435" y="1814572"/>
                </a:cubicBezTo>
                <a:cubicBezTo>
                  <a:pt x="3043009" y="1798697"/>
                  <a:pt x="3038296" y="1769924"/>
                  <a:pt x="3038296" y="1728252"/>
                </a:cubicBezTo>
                <a:cubicBezTo>
                  <a:pt x="3038296" y="1716842"/>
                  <a:pt x="3038048" y="1699231"/>
                  <a:pt x="3037552" y="1675418"/>
                </a:cubicBezTo>
                <a:cubicBezTo>
                  <a:pt x="3037552" y="1652101"/>
                  <a:pt x="3037552" y="1634490"/>
                  <a:pt x="3037552" y="1622584"/>
                </a:cubicBezTo>
                <a:cubicBezTo>
                  <a:pt x="3037552" y="1600756"/>
                  <a:pt x="3041273" y="1589842"/>
                  <a:pt x="3048714" y="1589842"/>
                </a:cubicBezTo>
                <a:lnTo>
                  <a:pt x="3104524" y="1589842"/>
                </a:lnTo>
                <a:cubicBezTo>
                  <a:pt x="3114446" y="1589842"/>
                  <a:pt x="3131065" y="1590214"/>
                  <a:pt x="3154382" y="1590958"/>
                </a:cubicBezTo>
                <a:cubicBezTo>
                  <a:pt x="3177699" y="1591702"/>
                  <a:pt x="3194318" y="1592074"/>
                  <a:pt x="3204239" y="1592074"/>
                </a:cubicBezTo>
                <a:cubicBezTo>
                  <a:pt x="3218626" y="1592074"/>
                  <a:pt x="3225819" y="1586865"/>
                  <a:pt x="3225819" y="1576447"/>
                </a:cubicBezTo>
                <a:cubicBezTo>
                  <a:pt x="3225819" y="1564541"/>
                  <a:pt x="3225571" y="1547178"/>
                  <a:pt x="3225075" y="1524357"/>
                </a:cubicBezTo>
                <a:cubicBezTo>
                  <a:pt x="3224579" y="1501537"/>
                  <a:pt x="3224331" y="1484174"/>
                  <a:pt x="3224331" y="1472268"/>
                </a:cubicBezTo>
                <a:cubicBezTo>
                  <a:pt x="3224331" y="1460857"/>
                  <a:pt x="3225571" y="1443742"/>
                  <a:pt x="3228052" y="1420922"/>
                </a:cubicBezTo>
                <a:cubicBezTo>
                  <a:pt x="3230532" y="1398101"/>
                  <a:pt x="3231773" y="1380986"/>
                  <a:pt x="3231773" y="1369576"/>
                </a:cubicBezTo>
                <a:cubicBezTo>
                  <a:pt x="3231773" y="1362135"/>
                  <a:pt x="3226316" y="1358414"/>
                  <a:pt x="3215401" y="1358414"/>
                </a:cubicBezTo>
                <a:cubicBezTo>
                  <a:pt x="3197542" y="1358414"/>
                  <a:pt x="3171001" y="1359158"/>
                  <a:pt x="3135778" y="1360646"/>
                </a:cubicBezTo>
                <a:cubicBezTo>
                  <a:pt x="3100556" y="1362135"/>
                  <a:pt x="3074263" y="1362879"/>
                  <a:pt x="3056899" y="1362879"/>
                </a:cubicBezTo>
                <a:cubicBezTo>
                  <a:pt x="3042513" y="1362879"/>
                  <a:pt x="3035320" y="1350725"/>
                  <a:pt x="3035320" y="1326416"/>
                </a:cubicBezTo>
                <a:cubicBezTo>
                  <a:pt x="3035320" y="1306076"/>
                  <a:pt x="3036932" y="1275814"/>
                  <a:pt x="3040157" y="1235631"/>
                </a:cubicBezTo>
                <a:cubicBezTo>
                  <a:pt x="3043381" y="1195447"/>
                  <a:pt x="3044994" y="1165433"/>
                  <a:pt x="3044994" y="1145590"/>
                </a:cubicBezTo>
                <a:cubicBezTo>
                  <a:pt x="3044994" y="1138148"/>
                  <a:pt x="3038792" y="1133932"/>
                  <a:pt x="3026390" y="1132939"/>
                </a:cubicBezTo>
                <a:cubicBezTo>
                  <a:pt x="2975292" y="1126986"/>
                  <a:pt x="2937093" y="1122273"/>
                  <a:pt x="2911792" y="1118801"/>
                </a:cubicBezTo>
                <a:cubicBezTo>
                  <a:pt x="2900878" y="1117808"/>
                  <a:pt x="2881282" y="1114088"/>
                  <a:pt x="2853005" y="1107639"/>
                </a:cubicBezTo>
                <a:cubicBezTo>
                  <a:pt x="2828200" y="1101685"/>
                  <a:pt x="2809101" y="1098709"/>
                  <a:pt x="2795706" y="1098709"/>
                </a:cubicBezTo>
                <a:close/>
                <a:moveTo>
                  <a:pt x="5481160" y="1039922"/>
                </a:moveTo>
                <a:cubicBezTo>
                  <a:pt x="5441473" y="1039922"/>
                  <a:pt x="5407490" y="1051332"/>
                  <a:pt x="5379214" y="1074152"/>
                </a:cubicBezTo>
                <a:cubicBezTo>
                  <a:pt x="5348455" y="1098957"/>
                  <a:pt x="5333077" y="1130707"/>
                  <a:pt x="5333077" y="1169402"/>
                </a:cubicBezTo>
                <a:cubicBezTo>
                  <a:pt x="5333077" y="1210082"/>
                  <a:pt x="5347959" y="1242328"/>
                  <a:pt x="5377725" y="1266140"/>
                </a:cubicBezTo>
                <a:cubicBezTo>
                  <a:pt x="5405010" y="1287969"/>
                  <a:pt x="5439489" y="1298883"/>
                  <a:pt x="5481160" y="1298883"/>
                </a:cubicBezTo>
                <a:cubicBezTo>
                  <a:pt x="5578395" y="1298883"/>
                  <a:pt x="5627012" y="1255723"/>
                  <a:pt x="5627012" y="1169402"/>
                </a:cubicBezTo>
                <a:cubicBezTo>
                  <a:pt x="5627012" y="1131203"/>
                  <a:pt x="5611881" y="1099701"/>
                  <a:pt x="5581619" y="1074896"/>
                </a:cubicBezTo>
                <a:cubicBezTo>
                  <a:pt x="5553342" y="1051580"/>
                  <a:pt x="5519856" y="1039922"/>
                  <a:pt x="5481160" y="1039922"/>
                </a:cubicBezTo>
                <a:close/>
                <a:moveTo>
                  <a:pt x="4423886" y="1039922"/>
                </a:moveTo>
                <a:cubicBezTo>
                  <a:pt x="4384198" y="1039922"/>
                  <a:pt x="4350216" y="1051332"/>
                  <a:pt x="4321938" y="1074152"/>
                </a:cubicBezTo>
                <a:cubicBezTo>
                  <a:pt x="4291180" y="1098957"/>
                  <a:pt x="4275802" y="1130707"/>
                  <a:pt x="4275802" y="1169402"/>
                </a:cubicBezTo>
                <a:cubicBezTo>
                  <a:pt x="4275802" y="1210082"/>
                  <a:pt x="4290684" y="1242328"/>
                  <a:pt x="4320450" y="1266140"/>
                </a:cubicBezTo>
                <a:cubicBezTo>
                  <a:pt x="4347735" y="1287969"/>
                  <a:pt x="4382214" y="1298883"/>
                  <a:pt x="4423886" y="1298883"/>
                </a:cubicBezTo>
                <a:cubicBezTo>
                  <a:pt x="4521120" y="1298883"/>
                  <a:pt x="4569738" y="1255723"/>
                  <a:pt x="4569738" y="1169402"/>
                </a:cubicBezTo>
                <a:cubicBezTo>
                  <a:pt x="4569738" y="1131203"/>
                  <a:pt x="4554606" y="1099701"/>
                  <a:pt x="4524345" y="1074896"/>
                </a:cubicBezTo>
                <a:cubicBezTo>
                  <a:pt x="4496067" y="1051580"/>
                  <a:pt x="4462581" y="1039922"/>
                  <a:pt x="4423886" y="1039922"/>
                </a:cubicBezTo>
                <a:close/>
                <a:moveTo>
                  <a:pt x="3471386" y="1039922"/>
                </a:moveTo>
                <a:cubicBezTo>
                  <a:pt x="3431698" y="1039922"/>
                  <a:pt x="3397716" y="1051332"/>
                  <a:pt x="3369438" y="1074152"/>
                </a:cubicBezTo>
                <a:cubicBezTo>
                  <a:pt x="3338681" y="1098957"/>
                  <a:pt x="3323302" y="1130707"/>
                  <a:pt x="3323302" y="1169402"/>
                </a:cubicBezTo>
                <a:cubicBezTo>
                  <a:pt x="3323302" y="1210082"/>
                  <a:pt x="3338185" y="1242328"/>
                  <a:pt x="3367950" y="1266140"/>
                </a:cubicBezTo>
                <a:cubicBezTo>
                  <a:pt x="3395235" y="1287969"/>
                  <a:pt x="3429714" y="1298883"/>
                  <a:pt x="3471386" y="1298883"/>
                </a:cubicBezTo>
                <a:cubicBezTo>
                  <a:pt x="3568620" y="1298883"/>
                  <a:pt x="3617237" y="1255723"/>
                  <a:pt x="3617237" y="1169402"/>
                </a:cubicBezTo>
                <a:cubicBezTo>
                  <a:pt x="3617237" y="1131203"/>
                  <a:pt x="3602107" y="1099701"/>
                  <a:pt x="3571845" y="1074896"/>
                </a:cubicBezTo>
                <a:cubicBezTo>
                  <a:pt x="3543568" y="1051580"/>
                  <a:pt x="3510081" y="1039922"/>
                  <a:pt x="3471386" y="1039922"/>
                </a:cubicBezTo>
                <a:close/>
                <a:moveTo>
                  <a:pt x="6654968" y="1018342"/>
                </a:moveTo>
                <a:cubicBezTo>
                  <a:pt x="6642069" y="1018342"/>
                  <a:pt x="6635620" y="1023799"/>
                  <a:pt x="6635620" y="1034713"/>
                </a:cubicBezTo>
                <a:cubicBezTo>
                  <a:pt x="6635620" y="1037689"/>
                  <a:pt x="6636116" y="1041906"/>
                  <a:pt x="6637108" y="1047363"/>
                </a:cubicBezTo>
                <a:cubicBezTo>
                  <a:pt x="6648023" y="1126738"/>
                  <a:pt x="6654223" y="1221244"/>
                  <a:pt x="6655712" y="1330881"/>
                </a:cubicBezTo>
                <a:cubicBezTo>
                  <a:pt x="6655216" y="1312525"/>
                  <a:pt x="6654968" y="1407527"/>
                  <a:pt x="6654968" y="1615887"/>
                </a:cubicBezTo>
                <a:cubicBezTo>
                  <a:pt x="6654968" y="1659543"/>
                  <a:pt x="6654472" y="1725399"/>
                  <a:pt x="6653479" y="1813456"/>
                </a:cubicBezTo>
                <a:cubicBezTo>
                  <a:pt x="6652487" y="1901513"/>
                  <a:pt x="6651991" y="1967617"/>
                  <a:pt x="6651991" y="2011770"/>
                </a:cubicBezTo>
                <a:cubicBezTo>
                  <a:pt x="6651991" y="2031613"/>
                  <a:pt x="6651991" y="2042279"/>
                  <a:pt x="6651991" y="2043767"/>
                </a:cubicBezTo>
                <a:cubicBezTo>
                  <a:pt x="6653479" y="2054682"/>
                  <a:pt x="6659681" y="2061379"/>
                  <a:pt x="6670594" y="2063859"/>
                </a:cubicBezTo>
                <a:cubicBezTo>
                  <a:pt x="6686966" y="2067828"/>
                  <a:pt x="6724917" y="2069812"/>
                  <a:pt x="6784448" y="2069812"/>
                </a:cubicBezTo>
                <a:cubicBezTo>
                  <a:pt x="6842491" y="2069812"/>
                  <a:pt x="6882675" y="2067828"/>
                  <a:pt x="6904999" y="2063859"/>
                </a:cubicBezTo>
                <a:cubicBezTo>
                  <a:pt x="6917401" y="2061875"/>
                  <a:pt x="6923602" y="2055674"/>
                  <a:pt x="6923602" y="2045256"/>
                </a:cubicBezTo>
                <a:cubicBezTo>
                  <a:pt x="6923602" y="2031365"/>
                  <a:pt x="6922858" y="2011770"/>
                  <a:pt x="6921370" y="1986469"/>
                </a:cubicBezTo>
                <a:cubicBezTo>
                  <a:pt x="6919882" y="1958687"/>
                  <a:pt x="6919137" y="1939092"/>
                  <a:pt x="6919137" y="1927682"/>
                </a:cubicBezTo>
                <a:cubicBezTo>
                  <a:pt x="6918146" y="1855252"/>
                  <a:pt x="6917649" y="1751320"/>
                  <a:pt x="6917649" y="1615887"/>
                </a:cubicBezTo>
                <a:cubicBezTo>
                  <a:pt x="6917649" y="1451183"/>
                  <a:pt x="6924099" y="1261676"/>
                  <a:pt x="6936997" y="1047363"/>
                </a:cubicBezTo>
                <a:lnTo>
                  <a:pt x="6937741" y="1033969"/>
                </a:lnTo>
                <a:cubicBezTo>
                  <a:pt x="6938733" y="1023551"/>
                  <a:pt x="6933028" y="1018342"/>
                  <a:pt x="6920626" y="1018342"/>
                </a:cubicBezTo>
                <a:close/>
                <a:moveTo>
                  <a:pt x="1440924" y="1001971"/>
                </a:moveTo>
                <a:cubicBezTo>
                  <a:pt x="1432986" y="1001971"/>
                  <a:pt x="1426041" y="1011396"/>
                  <a:pt x="1420088" y="1030248"/>
                </a:cubicBezTo>
                <a:cubicBezTo>
                  <a:pt x="1409669" y="1062990"/>
                  <a:pt x="1343689" y="1243816"/>
                  <a:pt x="1222146" y="1572726"/>
                </a:cubicBezTo>
                <a:cubicBezTo>
                  <a:pt x="1110029" y="1876832"/>
                  <a:pt x="1053970" y="2035334"/>
                  <a:pt x="1053970" y="2048232"/>
                </a:cubicBezTo>
                <a:cubicBezTo>
                  <a:pt x="1053970" y="2062619"/>
                  <a:pt x="1091922" y="2069812"/>
                  <a:pt x="1167824" y="2069812"/>
                </a:cubicBezTo>
                <a:cubicBezTo>
                  <a:pt x="1264066" y="2069812"/>
                  <a:pt x="1320621" y="2067828"/>
                  <a:pt x="1337488" y="2063859"/>
                </a:cubicBezTo>
                <a:cubicBezTo>
                  <a:pt x="1350883" y="2060387"/>
                  <a:pt x="1362293" y="2038062"/>
                  <a:pt x="1371719" y="1996887"/>
                </a:cubicBezTo>
                <a:cubicBezTo>
                  <a:pt x="1382137" y="1951742"/>
                  <a:pt x="1391562" y="1925201"/>
                  <a:pt x="1399996" y="1917264"/>
                </a:cubicBezTo>
                <a:cubicBezTo>
                  <a:pt x="1405453" y="1912799"/>
                  <a:pt x="1450349" y="1910566"/>
                  <a:pt x="1534685" y="1910566"/>
                </a:cubicBezTo>
                <a:cubicBezTo>
                  <a:pt x="1659701" y="1910566"/>
                  <a:pt x="1726178" y="1912303"/>
                  <a:pt x="1734115" y="1915775"/>
                </a:cubicBezTo>
                <a:cubicBezTo>
                  <a:pt x="1743541" y="1920736"/>
                  <a:pt x="1756687" y="1958936"/>
                  <a:pt x="1773554" y="2030373"/>
                </a:cubicBezTo>
                <a:cubicBezTo>
                  <a:pt x="1778019" y="2049224"/>
                  <a:pt x="1788685" y="2060387"/>
                  <a:pt x="1805553" y="2063859"/>
                </a:cubicBezTo>
                <a:cubicBezTo>
                  <a:pt x="1825892" y="2067828"/>
                  <a:pt x="1871533" y="2069812"/>
                  <a:pt x="1942474" y="2069812"/>
                </a:cubicBezTo>
                <a:cubicBezTo>
                  <a:pt x="2019865" y="2069812"/>
                  <a:pt x="2066002" y="2067828"/>
                  <a:pt x="2080885" y="2063859"/>
                </a:cubicBezTo>
                <a:cubicBezTo>
                  <a:pt x="2093287" y="2060387"/>
                  <a:pt x="2099488" y="2054185"/>
                  <a:pt x="2099488" y="2045256"/>
                </a:cubicBezTo>
                <a:cubicBezTo>
                  <a:pt x="2099488" y="2031861"/>
                  <a:pt x="2040453" y="1871623"/>
                  <a:pt x="1922383" y="1564541"/>
                </a:cubicBezTo>
                <a:cubicBezTo>
                  <a:pt x="1804808" y="1259443"/>
                  <a:pt x="1733867" y="1080849"/>
                  <a:pt x="1709558" y="1028760"/>
                </a:cubicBezTo>
                <a:cubicBezTo>
                  <a:pt x="1701621" y="1012389"/>
                  <a:pt x="1692939" y="1004203"/>
                  <a:pt x="1683514" y="1004203"/>
                </a:cubicBezTo>
                <a:cubicBezTo>
                  <a:pt x="1670615" y="1004203"/>
                  <a:pt x="1651143" y="1005071"/>
                  <a:pt x="1625098" y="1006808"/>
                </a:cubicBezTo>
                <a:cubicBezTo>
                  <a:pt x="1599054" y="1008544"/>
                  <a:pt x="1579334" y="1009412"/>
                  <a:pt x="1565939" y="1009412"/>
                </a:cubicBezTo>
                <a:cubicBezTo>
                  <a:pt x="1552049" y="1009412"/>
                  <a:pt x="1531088" y="1008172"/>
                  <a:pt x="1503059" y="1005691"/>
                </a:cubicBezTo>
                <a:cubicBezTo>
                  <a:pt x="1475030" y="1003211"/>
                  <a:pt x="1454318" y="1001971"/>
                  <a:pt x="1440924" y="1001971"/>
                </a:cubicBezTo>
                <a:close/>
                <a:moveTo>
                  <a:pt x="4142006" y="971461"/>
                </a:moveTo>
                <a:cubicBezTo>
                  <a:pt x="3994666" y="971461"/>
                  <a:pt x="3888006" y="1009908"/>
                  <a:pt x="3822025" y="1086803"/>
                </a:cubicBezTo>
                <a:cubicBezTo>
                  <a:pt x="3788786" y="1125498"/>
                  <a:pt x="3772168" y="1187510"/>
                  <a:pt x="3772168" y="1272838"/>
                </a:cubicBezTo>
                <a:cubicBezTo>
                  <a:pt x="3772168" y="1295162"/>
                  <a:pt x="3773408" y="1326168"/>
                  <a:pt x="3775888" y="1365855"/>
                </a:cubicBezTo>
                <a:cubicBezTo>
                  <a:pt x="3758525" y="1366848"/>
                  <a:pt x="3741410" y="1368088"/>
                  <a:pt x="3724542" y="1369576"/>
                </a:cubicBezTo>
                <a:cubicBezTo>
                  <a:pt x="3705691" y="1373545"/>
                  <a:pt x="3696265" y="1384707"/>
                  <a:pt x="3696265" y="1403062"/>
                </a:cubicBezTo>
                <a:cubicBezTo>
                  <a:pt x="3696265" y="1485414"/>
                  <a:pt x="3698497" y="1548170"/>
                  <a:pt x="3702963" y="1591330"/>
                </a:cubicBezTo>
                <a:cubicBezTo>
                  <a:pt x="3703458" y="1599267"/>
                  <a:pt x="3710652" y="1603236"/>
                  <a:pt x="3724542" y="1603236"/>
                </a:cubicBezTo>
                <a:cubicBezTo>
                  <a:pt x="3728015" y="1603236"/>
                  <a:pt x="3733596" y="1602988"/>
                  <a:pt x="3741286" y="1602492"/>
                </a:cubicBezTo>
                <a:cubicBezTo>
                  <a:pt x="3748975" y="1601996"/>
                  <a:pt x="3754556" y="1601748"/>
                  <a:pt x="3758029" y="1601748"/>
                </a:cubicBezTo>
                <a:cubicBezTo>
                  <a:pt x="3777872" y="1601748"/>
                  <a:pt x="3787795" y="1608941"/>
                  <a:pt x="3787795" y="1623328"/>
                </a:cubicBezTo>
                <a:lnTo>
                  <a:pt x="3787795" y="2033350"/>
                </a:lnTo>
                <a:cubicBezTo>
                  <a:pt x="3787795" y="2050713"/>
                  <a:pt x="3796228" y="2060883"/>
                  <a:pt x="3813095" y="2063859"/>
                </a:cubicBezTo>
                <a:cubicBezTo>
                  <a:pt x="3829962" y="2066836"/>
                  <a:pt x="3866425" y="2068324"/>
                  <a:pt x="3922484" y="2068324"/>
                </a:cubicBezTo>
                <a:cubicBezTo>
                  <a:pt x="3989952" y="2068324"/>
                  <a:pt x="4032120" y="2067332"/>
                  <a:pt x="4048988" y="2065348"/>
                </a:cubicBezTo>
                <a:cubicBezTo>
                  <a:pt x="4062878" y="2063859"/>
                  <a:pt x="4069823" y="2057906"/>
                  <a:pt x="4069823" y="2047488"/>
                </a:cubicBezTo>
                <a:cubicBezTo>
                  <a:pt x="4069823" y="2012265"/>
                  <a:pt x="4068088" y="1963152"/>
                  <a:pt x="4064615" y="1900148"/>
                </a:cubicBezTo>
                <a:cubicBezTo>
                  <a:pt x="4060646" y="1830199"/>
                  <a:pt x="4058414" y="1781086"/>
                  <a:pt x="4057917" y="1752809"/>
                </a:cubicBezTo>
                <a:cubicBezTo>
                  <a:pt x="4056429" y="1686332"/>
                  <a:pt x="4054941" y="1634490"/>
                  <a:pt x="4053453" y="1597283"/>
                </a:cubicBezTo>
                <a:cubicBezTo>
                  <a:pt x="4084210" y="1600260"/>
                  <a:pt x="4126378" y="1601748"/>
                  <a:pt x="4179957" y="1601748"/>
                </a:cubicBezTo>
                <a:cubicBezTo>
                  <a:pt x="4192855" y="1601748"/>
                  <a:pt x="4199304" y="1595795"/>
                  <a:pt x="4199304" y="1583889"/>
                </a:cubicBezTo>
                <a:cubicBezTo>
                  <a:pt x="4199304" y="1560572"/>
                  <a:pt x="4199056" y="1525474"/>
                  <a:pt x="4198560" y="1478593"/>
                </a:cubicBezTo>
                <a:cubicBezTo>
                  <a:pt x="4198064" y="1431712"/>
                  <a:pt x="4197816" y="1396613"/>
                  <a:pt x="4197816" y="1373297"/>
                </a:cubicBezTo>
                <a:cubicBezTo>
                  <a:pt x="4197816" y="1362383"/>
                  <a:pt x="4190375" y="1356926"/>
                  <a:pt x="4175492" y="1356926"/>
                </a:cubicBezTo>
                <a:cubicBezTo>
                  <a:pt x="4160609" y="1356926"/>
                  <a:pt x="4138533" y="1357422"/>
                  <a:pt x="4109263" y="1358414"/>
                </a:cubicBezTo>
                <a:cubicBezTo>
                  <a:pt x="4079993" y="1359406"/>
                  <a:pt x="4058414" y="1359902"/>
                  <a:pt x="4044523" y="1359902"/>
                </a:cubicBezTo>
                <a:cubicBezTo>
                  <a:pt x="4042042" y="1345515"/>
                  <a:pt x="4040802" y="1330137"/>
                  <a:pt x="4040802" y="1313766"/>
                </a:cubicBezTo>
                <a:cubicBezTo>
                  <a:pt x="4040802" y="1261676"/>
                  <a:pt x="4048988" y="1226701"/>
                  <a:pt x="4065359" y="1208842"/>
                </a:cubicBezTo>
                <a:cubicBezTo>
                  <a:pt x="4074785" y="1198424"/>
                  <a:pt x="4099837" y="1190982"/>
                  <a:pt x="4140517" y="1186518"/>
                </a:cubicBezTo>
                <a:cubicBezTo>
                  <a:pt x="4175740" y="1183045"/>
                  <a:pt x="4193351" y="1175355"/>
                  <a:pt x="4193351" y="1163449"/>
                </a:cubicBezTo>
                <a:cubicBezTo>
                  <a:pt x="4193351" y="1153527"/>
                  <a:pt x="4191119" y="1139388"/>
                  <a:pt x="4186654" y="1121033"/>
                </a:cubicBezTo>
                <a:cubicBezTo>
                  <a:pt x="4180701" y="1097221"/>
                  <a:pt x="4177476" y="1083330"/>
                  <a:pt x="4176980" y="1079361"/>
                </a:cubicBezTo>
                <a:cubicBezTo>
                  <a:pt x="4169539" y="1035705"/>
                  <a:pt x="4163833" y="1002715"/>
                  <a:pt x="4159865" y="980391"/>
                </a:cubicBezTo>
                <a:cubicBezTo>
                  <a:pt x="4157880" y="974437"/>
                  <a:pt x="4151927" y="971461"/>
                  <a:pt x="4142006" y="971461"/>
                </a:cubicBezTo>
                <a:close/>
                <a:moveTo>
                  <a:pt x="0" y="0"/>
                </a:moveTo>
                <a:lnTo>
                  <a:pt x="13100179" y="0"/>
                </a:lnTo>
                <a:lnTo>
                  <a:pt x="13100179" y="7137918"/>
                </a:lnTo>
                <a:lnTo>
                  <a:pt x="0" y="7137918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</a:ln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12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2214F-B32A-5994-18A1-C089EBC4505D}"/>
              </a:ext>
            </a:extLst>
          </p:cNvPr>
          <p:cNvSpPr txBox="1"/>
          <p:nvPr/>
        </p:nvSpPr>
        <p:spPr>
          <a:xfrm>
            <a:off x="432079" y="3723838"/>
            <a:ext cx="1173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/>
              <a:t>Department of Computer science and Engineering(AI &amp; ML)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6A6360-E136-4028-0B4B-91D71DDA0C10}"/>
              </a:ext>
            </a:extLst>
          </p:cNvPr>
          <p:cNvSpPr txBox="1"/>
          <p:nvPr/>
        </p:nvSpPr>
        <p:spPr>
          <a:xfrm>
            <a:off x="321129" y="4370169"/>
            <a:ext cx="5607398" cy="3231654"/>
          </a:xfrm>
          <a:custGeom>
            <a:avLst/>
            <a:gdLst>
              <a:gd name="connsiteX0" fmla="*/ 0 w 5607398"/>
              <a:gd name="connsiteY0" fmla="*/ 0 h 3231654"/>
              <a:gd name="connsiteX1" fmla="*/ 448592 w 5607398"/>
              <a:gd name="connsiteY1" fmla="*/ 0 h 3231654"/>
              <a:gd name="connsiteX2" fmla="*/ 1009332 w 5607398"/>
              <a:gd name="connsiteY2" fmla="*/ 0 h 3231654"/>
              <a:gd name="connsiteX3" fmla="*/ 1401850 w 5607398"/>
              <a:gd name="connsiteY3" fmla="*/ 0 h 3231654"/>
              <a:gd name="connsiteX4" fmla="*/ 2074737 w 5607398"/>
              <a:gd name="connsiteY4" fmla="*/ 0 h 3231654"/>
              <a:gd name="connsiteX5" fmla="*/ 2691551 w 5607398"/>
              <a:gd name="connsiteY5" fmla="*/ 0 h 3231654"/>
              <a:gd name="connsiteX6" fmla="*/ 3308365 w 5607398"/>
              <a:gd name="connsiteY6" fmla="*/ 0 h 3231654"/>
              <a:gd name="connsiteX7" fmla="*/ 3981253 w 5607398"/>
              <a:gd name="connsiteY7" fmla="*/ 0 h 3231654"/>
              <a:gd name="connsiteX8" fmla="*/ 4598066 w 5607398"/>
              <a:gd name="connsiteY8" fmla="*/ 0 h 3231654"/>
              <a:gd name="connsiteX9" fmla="*/ 5607398 w 5607398"/>
              <a:gd name="connsiteY9" fmla="*/ 0 h 3231654"/>
              <a:gd name="connsiteX10" fmla="*/ 5607398 w 5607398"/>
              <a:gd name="connsiteY10" fmla="*/ 538609 h 3231654"/>
              <a:gd name="connsiteX11" fmla="*/ 5607398 w 5607398"/>
              <a:gd name="connsiteY11" fmla="*/ 1012585 h 3231654"/>
              <a:gd name="connsiteX12" fmla="*/ 5607398 w 5607398"/>
              <a:gd name="connsiteY12" fmla="*/ 1583510 h 3231654"/>
              <a:gd name="connsiteX13" fmla="*/ 5607398 w 5607398"/>
              <a:gd name="connsiteY13" fmla="*/ 2089803 h 3231654"/>
              <a:gd name="connsiteX14" fmla="*/ 5607398 w 5607398"/>
              <a:gd name="connsiteY14" fmla="*/ 2660728 h 3231654"/>
              <a:gd name="connsiteX15" fmla="*/ 5607398 w 5607398"/>
              <a:gd name="connsiteY15" fmla="*/ 3231654 h 3231654"/>
              <a:gd name="connsiteX16" fmla="*/ 5158806 w 5607398"/>
              <a:gd name="connsiteY16" fmla="*/ 3231654 h 3231654"/>
              <a:gd name="connsiteX17" fmla="*/ 4598066 w 5607398"/>
              <a:gd name="connsiteY17" fmla="*/ 3231654 h 3231654"/>
              <a:gd name="connsiteX18" fmla="*/ 4149475 w 5607398"/>
              <a:gd name="connsiteY18" fmla="*/ 3231654 h 3231654"/>
              <a:gd name="connsiteX19" fmla="*/ 3700883 w 5607398"/>
              <a:gd name="connsiteY19" fmla="*/ 3231654 h 3231654"/>
              <a:gd name="connsiteX20" fmla="*/ 3027995 w 5607398"/>
              <a:gd name="connsiteY20" fmla="*/ 3231654 h 3231654"/>
              <a:gd name="connsiteX21" fmla="*/ 2523329 w 5607398"/>
              <a:gd name="connsiteY21" fmla="*/ 3231654 h 3231654"/>
              <a:gd name="connsiteX22" fmla="*/ 2074737 w 5607398"/>
              <a:gd name="connsiteY22" fmla="*/ 3231654 h 3231654"/>
              <a:gd name="connsiteX23" fmla="*/ 1513997 w 5607398"/>
              <a:gd name="connsiteY23" fmla="*/ 3231654 h 3231654"/>
              <a:gd name="connsiteX24" fmla="*/ 1065406 w 5607398"/>
              <a:gd name="connsiteY24" fmla="*/ 3231654 h 3231654"/>
              <a:gd name="connsiteX25" fmla="*/ 0 w 5607398"/>
              <a:gd name="connsiteY25" fmla="*/ 3231654 h 3231654"/>
              <a:gd name="connsiteX26" fmla="*/ 0 w 5607398"/>
              <a:gd name="connsiteY26" fmla="*/ 2789995 h 3231654"/>
              <a:gd name="connsiteX27" fmla="*/ 0 w 5607398"/>
              <a:gd name="connsiteY27" fmla="*/ 2316019 h 3231654"/>
              <a:gd name="connsiteX28" fmla="*/ 0 w 5607398"/>
              <a:gd name="connsiteY28" fmla="*/ 1777410 h 3231654"/>
              <a:gd name="connsiteX29" fmla="*/ 0 w 5607398"/>
              <a:gd name="connsiteY29" fmla="*/ 1174168 h 3231654"/>
              <a:gd name="connsiteX30" fmla="*/ 0 w 5607398"/>
              <a:gd name="connsiteY30" fmla="*/ 700192 h 3231654"/>
              <a:gd name="connsiteX31" fmla="*/ 0 w 5607398"/>
              <a:gd name="connsiteY31" fmla="*/ 0 h 323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07398" h="3231654" extrusionOk="0">
                <a:moveTo>
                  <a:pt x="0" y="0"/>
                </a:moveTo>
                <a:cubicBezTo>
                  <a:pt x="148547" y="-20828"/>
                  <a:pt x="303326" y="46707"/>
                  <a:pt x="448592" y="0"/>
                </a:cubicBezTo>
                <a:cubicBezTo>
                  <a:pt x="593858" y="-46707"/>
                  <a:pt x="776827" y="184"/>
                  <a:pt x="1009332" y="0"/>
                </a:cubicBezTo>
                <a:cubicBezTo>
                  <a:pt x="1241837" y="-184"/>
                  <a:pt x="1310340" y="4494"/>
                  <a:pt x="1401850" y="0"/>
                </a:cubicBezTo>
                <a:cubicBezTo>
                  <a:pt x="1493360" y="-4494"/>
                  <a:pt x="1931442" y="11684"/>
                  <a:pt x="2074737" y="0"/>
                </a:cubicBezTo>
                <a:cubicBezTo>
                  <a:pt x="2218032" y="-11684"/>
                  <a:pt x="2529611" y="11539"/>
                  <a:pt x="2691551" y="0"/>
                </a:cubicBezTo>
                <a:cubicBezTo>
                  <a:pt x="2853491" y="-11539"/>
                  <a:pt x="3091777" y="24071"/>
                  <a:pt x="3308365" y="0"/>
                </a:cubicBezTo>
                <a:cubicBezTo>
                  <a:pt x="3524953" y="-24071"/>
                  <a:pt x="3780509" y="34961"/>
                  <a:pt x="3981253" y="0"/>
                </a:cubicBezTo>
                <a:cubicBezTo>
                  <a:pt x="4181997" y="-34961"/>
                  <a:pt x="4465102" y="59822"/>
                  <a:pt x="4598066" y="0"/>
                </a:cubicBezTo>
                <a:cubicBezTo>
                  <a:pt x="4731030" y="-59822"/>
                  <a:pt x="5372696" y="73364"/>
                  <a:pt x="5607398" y="0"/>
                </a:cubicBezTo>
                <a:cubicBezTo>
                  <a:pt x="5653212" y="209267"/>
                  <a:pt x="5564282" y="279078"/>
                  <a:pt x="5607398" y="538609"/>
                </a:cubicBezTo>
                <a:cubicBezTo>
                  <a:pt x="5650514" y="798140"/>
                  <a:pt x="5550737" y="875263"/>
                  <a:pt x="5607398" y="1012585"/>
                </a:cubicBezTo>
                <a:cubicBezTo>
                  <a:pt x="5664059" y="1149907"/>
                  <a:pt x="5601635" y="1363360"/>
                  <a:pt x="5607398" y="1583510"/>
                </a:cubicBezTo>
                <a:cubicBezTo>
                  <a:pt x="5613161" y="1803660"/>
                  <a:pt x="5596889" y="1983670"/>
                  <a:pt x="5607398" y="2089803"/>
                </a:cubicBezTo>
                <a:cubicBezTo>
                  <a:pt x="5617907" y="2195936"/>
                  <a:pt x="5559100" y="2498129"/>
                  <a:pt x="5607398" y="2660728"/>
                </a:cubicBezTo>
                <a:cubicBezTo>
                  <a:pt x="5655696" y="2823328"/>
                  <a:pt x="5597809" y="3065904"/>
                  <a:pt x="5607398" y="3231654"/>
                </a:cubicBezTo>
                <a:cubicBezTo>
                  <a:pt x="5490543" y="3278804"/>
                  <a:pt x="5332299" y="3218125"/>
                  <a:pt x="5158806" y="3231654"/>
                </a:cubicBezTo>
                <a:cubicBezTo>
                  <a:pt x="4985313" y="3245183"/>
                  <a:pt x="4713312" y="3184910"/>
                  <a:pt x="4598066" y="3231654"/>
                </a:cubicBezTo>
                <a:cubicBezTo>
                  <a:pt x="4482820" y="3278398"/>
                  <a:pt x="4257816" y="3191068"/>
                  <a:pt x="4149475" y="3231654"/>
                </a:cubicBezTo>
                <a:cubicBezTo>
                  <a:pt x="4041134" y="3272240"/>
                  <a:pt x="3867397" y="3221592"/>
                  <a:pt x="3700883" y="3231654"/>
                </a:cubicBezTo>
                <a:cubicBezTo>
                  <a:pt x="3534369" y="3241716"/>
                  <a:pt x="3188828" y="3187520"/>
                  <a:pt x="3027995" y="3231654"/>
                </a:cubicBezTo>
                <a:cubicBezTo>
                  <a:pt x="2867162" y="3275788"/>
                  <a:pt x="2715454" y="3202245"/>
                  <a:pt x="2523329" y="3231654"/>
                </a:cubicBezTo>
                <a:cubicBezTo>
                  <a:pt x="2331204" y="3261063"/>
                  <a:pt x="2239135" y="3203916"/>
                  <a:pt x="2074737" y="3231654"/>
                </a:cubicBezTo>
                <a:cubicBezTo>
                  <a:pt x="1910339" y="3259392"/>
                  <a:pt x="1639382" y="3180124"/>
                  <a:pt x="1513997" y="3231654"/>
                </a:cubicBezTo>
                <a:cubicBezTo>
                  <a:pt x="1388612" y="3283184"/>
                  <a:pt x="1202771" y="3178968"/>
                  <a:pt x="1065406" y="3231654"/>
                </a:cubicBezTo>
                <a:cubicBezTo>
                  <a:pt x="928041" y="3284340"/>
                  <a:pt x="420878" y="3152497"/>
                  <a:pt x="0" y="3231654"/>
                </a:cubicBezTo>
                <a:cubicBezTo>
                  <a:pt x="-45474" y="3119442"/>
                  <a:pt x="39704" y="2997676"/>
                  <a:pt x="0" y="2789995"/>
                </a:cubicBezTo>
                <a:cubicBezTo>
                  <a:pt x="-39704" y="2582314"/>
                  <a:pt x="42635" y="2546630"/>
                  <a:pt x="0" y="2316019"/>
                </a:cubicBezTo>
                <a:cubicBezTo>
                  <a:pt x="-42635" y="2085408"/>
                  <a:pt x="25111" y="1889022"/>
                  <a:pt x="0" y="1777410"/>
                </a:cubicBezTo>
                <a:cubicBezTo>
                  <a:pt x="-25111" y="1665798"/>
                  <a:pt x="56296" y="1462250"/>
                  <a:pt x="0" y="1174168"/>
                </a:cubicBezTo>
                <a:cubicBezTo>
                  <a:pt x="-56296" y="886086"/>
                  <a:pt x="36871" y="877801"/>
                  <a:pt x="0" y="700192"/>
                </a:cubicBezTo>
                <a:cubicBezTo>
                  <a:pt x="-36871" y="522583"/>
                  <a:pt x="70439" y="343154"/>
                  <a:pt x="0" y="0"/>
                </a:cubicBezTo>
                <a:close/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29377773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sz="2400" i="1" dirty="0">
                <a:latin typeface="Aptos" panose="020B0004020202020204" pitchFamily="34" charset="0"/>
              </a:rPr>
              <a:t>Presented by …</a:t>
            </a:r>
          </a:p>
          <a:p>
            <a:r>
              <a:rPr lang="en-IN" sz="2400" i="1" dirty="0">
                <a:latin typeface="Aptos" panose="020B0004020202020204" pitchFamily="34" charset="0"/>
              </a:rPr>
              <a:t>Muthyam Pranavi (22TR1A6639)</a:t>
            </a:r>
          </a:p>
          <a:p>
            <a:r>
              <a:rPr lang="en-IN" sz="2400" i="1" dirty="0" err="1">
                <a:latin typeface="Aptos" panose="020B0004020202020204" pitchFamily="34" charset="0"/>
              </a:rPr>
              <a:t>Nagunuri</a:t>
            </a:r>
            <a:r>
              <a:rPr lang="en-IN" sz="2400" i="1" dirty="0">
                <a:latin typeface="Aptos" panose="020B0004020202020204" pitchFamily="34" charset="0"/>
              </a:rPr>
              <a:t> Deekshitha(22TR1A6640)</a:t>
            </a:r>
          </a:p>
          <a:p>
            <a:r>
              <a:rPr lang="en-IN" sz="2400" i="1" dirty="0" err="1">
                <a:latin typeface="Aptos" panose="020B0004020202020204" pitchFamily="34" charset="0"/>
              </a:rPr>
              <a:t>Harikesha</a:t>
            </a:r>
            <a:r>
              <a:rPr lang="en-IN" sz="2400" i="1" dirty="0">
                <a:latin typeface="Aptos" panose="020B0004020202020204" pitchFamily="34" charset="0"/>
              </a:rPr>
              <a:t> </a:t>
            </a:r>
            <a:r>
              <a:rPr lang="en-IN" sz="2400" i="1" dirty="0" err="1">
                <a:latin typeface="Aptos" panose="020B0004020202020204" pitchFamily="34" charset="0"/>
              </a:rPr>
              <a:t>Pathuri</a:t>
            </a:r>
            <a:r>
              <a:rPr lang="en-IN" sz="2400" i="1" dirty="0">
                <a:latin typeface="Aptos" panose="020B0004020202020204" pitchFamily="34" charset="0"/>
              </a:rPr>
              <a:t> (22TR1A6645)</a:t>
            </a:r>
          </a:p>
          <a:p>
            <a:r>
              <a:rPr lang="en-IN" sz="2400" i="1" dirty="0">
                <a:latin typeface="Aptos" panose="020B0004020202020204" pitchFamily="34" charset="0"/>
              </a:rPr>
              <a:t>Marri Yaswanth(22TR1A6634)</a:t>
            </a:r>
          </a:p>
          <a:p>
            <a:r>
              <a:rPr lang="en-IN" sz="2800" i="1" dirty="0">
                <a:latin typeface="Aptos" panose="020B0004020202020204" pitchFamily="34" charset="0"/>
              </a:rPr>
              <a:t> </a:t>
            </a:r>
          </a:p>
          <a:p>
            <a:endParaRPr lang="en-IN" sz="2800" dirty="0">
              <a:latin typeface="Aptos" panose="020B0004020202020204" pitchFamily="34" charset="0"/>
            </a:endParaRPr>
          </a:p>
          <a:p>
            <a:r>
              <a:rPr lang="en-IN" sz="2800" dirty="0">
                <a:latin typeface="Aptos" panose="020B0004020202020204" pitchFamily="34" charset="0"/>
              </a:rPr>
              <a:t> </a:t>
            </a:r>
            <a:endParaRPr lang="en-IN" sz="3200" dirty="0"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D961CF-1237-AC65-8C39-E2AB861D9896}"/>
              </a:ext>
            </a:extLst>
          </p:cNvPr>
          <p:cNvSpPr txBox="1"/>
          <p:nvPr/>
        </p:nvSpPr>
        <p:spPr>
          <a:xfrm>
            <a:off x="7004958" y="4914046"/>
            <a:ext cx="4865913" cy="1384995"/>
          </a:xfrm>
          <a:custGeom>
            <a:avLst/>
            <a:gdLst>
              <a:gd name="connsiteX0" fmla="*/ 0 w 4865913"/>
              <a:gd name="connsiteY0" fmla="*/ 0 h 1384995"/>
              <a:gd name="connsiteX1" fmla="*/ 443339 w 4865913"/>
              <a:gd name="connsiteY1" fmla="*/ 0 h 1384995"/>
              <a:gd name="connsiteX2" fmla="*/ 983996 w 4865913"/>
              <a:gd name="connsiteY2" fmla="*/ 0 h 1384995"/>
              <a:gd name="connsiteX3" fmla="*/ 1378675 w 4865913"/>
              <a:gd name="connsiteY3" fmla="*/ 0 h 1384995"/>
              <a:gd name="connsiteX4" fmla="*/ 2016651 w 4865913"/>
              <a:gd name="connsiteY4" fmla="*/ 0 h 1384995"/>
              <a:gd name="connsiteX5" fmla="*/ 2654626 w 4865913"/>
              <a:gd name="connsiteY5" fmla="*/ 0 h 1384995"/>
              <a:gd name="connsiteX6" fmla="*/ 3243942 w 4865913"/>
              <a:gd name="connsiteY6" fmla="*/ 0 h 1384995"/>
              <a:gd name="connsiteX7" fmla="*/ 3784599 w 4865913"/>
              <a:gd name="connsiteY7" fmla="*/ 0 h 1384995"/>
              <a:gd name="connsiteX8" fmla="*/ 4373915 w 4865913"/>
              <a:gd name="connsiteY8" fmla="*/ 0 h 1384995"/>
              <a:gd name="connsiteX9" fmla="*/ 4865913 w 4865913"/>
              <a:gd name="connsiteY9" fmla="*/ 0 h 1384995"/>
              <a:gd name="connsiteX10" fmla="*/ 4865913 w 4865913"/>
              <a:gd name="connsiteY10" fmla="*/ 447815 h 1384995"/>
              <a:gd name="connsiteX11" fmla="*/ 4865913 w 4865913"/>
              <a:gd name="connsiteY11" fmla="*/ 881780 h 1384995"/>
              <a:gd name="connsiteX12" fmla="*/ 4865913 w 4865913"/>
              <a:gd name="connsiteY12" fmla="*/ 1384995 h 1384995"/>
              <a:gd name="connsiteX13" fmla="*/ 4227938 w 4865913"/>
              <a:gd name="connsiteY13" fmla="*/ 1384995 h 1384995"/>
              <a:gd name="connsiteX14" fmla="*/ 3833258 w 4865913"/>
              <a:gd name="connsiteY14" fmla="*/ 1384995 h 1384995"/>
              <a:gd name="connsiteX15" fmla="*/ 3292601 w 4865913"/>
              <a:gd name="connsiteY15" fmla="*/ 1384995 h 1384995"/>
              <a:gd name="connsiteX16" fmla="*/ 2654626 w 4865913"/>
              <a:gd name="connsiteY16" fmla="*/ 1384995 h 1384995"/>
              <a:gd name="connsiteX17" fmla="*/ 2259946 w 4865913"/>
              <a:gd name="connsiteY17" fmla="*/ 1384995 h 1384995"/>
              <a:gd name="connsiteX18" fmla="*/ 1816608 w 4865913"/>
              <a:gd name="connsiteY18" fmla="*/ 1384995 h 1384995"/>
              <a:gd name="connsiteX19" fmla="*/ 1275951 w 4865913"/>
              <a:gd name="connsiteY19" fmla="*/ 1384995 h 1384995"/>
              <a:gd name="connsiteX20" fmla="*/ 735294 w 4865913"/>
              <a:gd name="connsiteY20" fmla="*/ 1384995 h 1384995"/>
              <a:gd name="connsiteX21" fmla="*/ 0 w 4865913"/>
              <a:gd name="connsiteY21" fmla="*/ 1384995 h 1384995"/>
              <a:gd name="connsiteX22" fmla="*/ 0 w 4865913"/>
              <a:gd name="connsiteY22" fmla="*/ 909480 h 1384995"/>
              <a:gd name="connsiteX23" fmla="*/ 0 w 4865913"/>
              <a:gd name="connsiteY23" fmla="*/ 461665 h 1384995"/>
              <a:gd name="connsiteX24" fmla="*/ 0 w 4865913"/>
              <a:gd name="connsiteY2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65913" h="1384995" extrusionOk="0">
                <a:moveTo>
                  <a:pt x="0" y="0"/>
                </a:moveTo>
                <a:cubicBezTo>
                  <a:pt x="94433" y="-28707"/>
                  <a:pt x="328554" y="23560"/>
                  <a:pt x="443339" y="0"/>
                </a:cubicBezTo>
                <a:cubicBezTo>
                  <a:pt x="558124" y="-23560"/>
                  <a:pt x="751839" y="53712"/>
                  <a:pt x="983996" y="0"/>
                </a:cubicBezTo>
                <a:cubicBezTo>
                  <a:pt x="1216153" y="-53712"/>
                  <a:pt x="1217976" y="7542"/>
                  <a:pt x="1378675" y="0"/>
                </a:cubicBezTo>
                <a:cubicBezTo>
                  <a:pt x="1539374" y="-7542"/>
                  <a:pt x="1841686" y="42674"/>
                  <a:pt x="2016651" y="0"/>
                </a:cubicBezTo>
                <a:cubicBezTo>
                  <a:pt x="2191616" y="-42674"/>
                  <a:pt x="2405301" y="16183"/>
                  <a:pt x="2654626" y="0"/>
                </a:cubicBezTo>
                <a:cubicBezTo>
                  <a:pt x="2903952" y="-16183"/>
                  <a:pt x="3066496" y="31676"/>
                  <a:pt x="3243942" y="0"/>
                </a:cubicBezTo>
                <a:cubicBezTo>
                  <a:pt x="3421388" y="-31676"/>
                  <a:pt x="3561472" y="42279"/>
                  <a:pt x="3784599" y="0"/>
                </a:cubicBezTo>
                <a:cubicBezTo>
                  <a:pt x="4007726" y="-42279"/>
                  <a:pt x="4167697" y="25568"/>
                  <a:pt x="4373915" y="0"/>
                </a:cubicBezTo>
                <a:cubicBezTo>
                  <a:pt x="4580133" y="-25568"/>
                  <a:pt x="4650367" y="50710"/>
                  <a:pt x="4865913" y="0"/>
                </a:cubicBezTo>
                <a:cubicBezTo>
                  <a:pt x="4880533" y="206779"/>
                  <a:pt x="4823463" y="335615"/>
                  <a:pt x="4865913" y="447815"/>
                </a:cubicBezTo>
                <a:cubicBezTo>
                  <a:pt x="4908363" y="560015"/>
                  <a:pt x="4862510" y="708626"/>
                  <a:pt x="4865913" y="881780"/>
                </a:cubicBezTo>
                <a:cubicBezTo>
                  <a:pt x="4869316" y="1054934"/>
                  <a:pt x="4822243" y="1184910"/>
                  <a:pt x="4865913" y="1384995"/>
                </a:cubicBezTo>
                <a:cubicBezTo>
                  <a:pt x="4565950" y="1386993"/>
                  <a:pt x="4404615" y="1364194"/>
                  <a:pt x="4227938" y="1384995"/>
                </a:cubicBezTo>
                <a:cubicBezTo>
                  <a:pt x="4051262" y="1405796"/>
                  <a:pt x="3941319" y="1383620"/>
                  <a:pt x="3833258" y="1384995"/>
                </a:cubicBezTo>
                <a:cubicBezTo>
                  <a:pt x="3725197" y="1386370"/>
                  <a:pt x="3450291" y="1324435"/>
                  <a:pt x="3292601" y="1384995"/>
                </a:cubicBezTo>
                <a:cubicBezTo>
                  <a:pt x="3134911" y="1445555"/>
                  <a:pt x="2946361" y="1360697"/>
                  <a:pt x="2654626" y="1384995"/>
                </a:cubicBezTo>
                <a:cubicBezTo>
                  <a:pt x="2362891" y="1409293"/>
                  <a:pt x="2397885" y="1351759"/>
                  <a:pt x="2259946" y="1384995"/>
                </a:cubicBezTo>
                <a:cubicBezTo>
                  <a:pt x="2122007" y="1418231"/>
                  <a:pt x="1954170" y="1363503"/>
                  <a:pt x="1816608" y="1384995"/>
                </a:cubicBezTo>
                <a:cubicBezTo>
                  <a:pt x="1679046" y="1406487"/>
                  <a:pt x="1500481" y="1379507"/>
                  <a:pt x="1275951" y="1384995"/>
                </a:cubicBezTo>
                <a:cubicBezTo>
                  <a:pt x="1051421" y="1390483"/>
                  <a:pt x="908966" y="1383185"/>
                  <a:pt x="735294" y="1384995"/>
                </a:cubicBezTo>
                <a:cubicBezTo>
                  <a:pt x="561622" y="1386805"/>
                  <a:pt x="256994" y="1307243"/>
                  <a:pt x="0" y="1384995"/>
                </a:cubicBezTo>
                <a:cubicBezTo>
                  <a:pt x="-52282" y="1154957"/>
                  <a:pt x="43603" y="1084461"/>
                  <a:pt x="0" y="909480"/>
                </a:cubicBezTo>
                <a:cubicBezTo>
                  <a:pt x="-43603" y="734500"/>
                  <a:pt x="8120" y="667262"/>
                  <a:pt x="0" y="461665"/>
                </a:cubicBezTo>
                <a:cubicBezTo>
                  <a:pt x="-8120" y="256068"/>
                  <a:pt x="43624" y="219659"/>
                  <a:pt x="0" y="0"/>
                </a:cubicBezTo>
                <a:close/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23102193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IN" sz="2800" i="1" dirty="0">
                <a:latin typeface="Aptos" panose="020B0004020202020204" pitchFamily="34" charset="0"/>
              </a:rPr>
              <a:t>Under the Guidance of…</a:t>
            </a:r>
          </a:p>
          <a:p>
            <a:r>
              <a:rPr lang="en-IN" sz="2800" dirty="0">
                <a:latin typeface="Aptos" panose="020B0004020202020204" pitchFamily="34" charset="0"/>
              </a:rPr>
              <a:t>K.SIREESHA</a:t>
            </a:r>
          </a:p>
          <a:p>
            <a:r>
              <a:rPr lang="en-IN" sz="2800" dirty="0">
                <a:latin typeface="Aptos" panose="020B0004020202020204" pitchFamily="34" charset="0"/>
              </a:rPr>
              <a:t>Asst  Professor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5652D-E2B8-FD52-E33C-52BE58AD0274}"/>
              </a:ext>
            </a:extLst>
          </p:cNvPr>
          <p:cNvSpPr txBox="1"/>
          <p:nvPr/>
        </p:nvSpPr>
        <p:spPr>
          <a:xfrm>
            <a:off x="1507253" y="221064"/>
            <a:ext cx="9274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MINI PROJECT SEMINOR ON</a:t>
            </a:r>
          </a:p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COMPUTING SECURE KEYWORD SEARCH AND DATA SHARING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47912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B87870-E9CF-EAD3-2D12-6E4F55246B03}"/>
              </a:ext>
            </a:extLst>
          </p:cNvPr>
          <p:cNvSpPr txBox="1"/>
          <p:nvPr/>
        </p:nvSpPr>
        <p:spPr>
          <a:xfrm>
            <a:off x="836333" y="512002"/>
            <a:ext cx="8509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  <a:t>Implementation Modules</a:t>
            </a:r>
            <a:r>
              <a:rPr lang="en-IN" sz="3600" b="1" i="0" spc="300" dirty="0">
                <a:solidFill>
                  <a:srgbClr val="E4FFFD"/>
                </a:solidFill>
                <a:effectLst/>
                <a:latin typeface="Rockwell Extra Bold" panose="02060903040505020403" pitchFamily="18" charset="0"/>
              </a:rPr>
              <a:t> </a:t>
            </a:r>
            <a:endParaRPr lang="en-IN" sz="3600" b="1" spc="300" dirty="0">
              <a:solidFill>
                <a:srgbClr val="E4FFFD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3F8B3-9314-D25B-95B0-BF915C396ABC}"/>
              </a:ext>
            </a:extLst>
          </p:cNvPr>
          <p:cNvSpPr txBox="1"/>
          <p:nvPr/>
        </p:nvSpPr>
        <p:spPr>
          <a:xfrm>
            <a:off x="-3023599" y="7332835"/>
            <a:ext cx="2865070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600" b="1" i="0" spc="7600" dirty="0">
                <a:solidFill>
                  <a:srgbClr val="E4FFFD"/>
                </a:solidFill>
                <a:effectLst/>
                <a:latin typeface="Söhne"/>
              </a:rPr>
              <a:t>Conclusion </a:t>
            </a:r>
            <a:endParaRPr lang="en-IN" sz="16600" b="1" spc="7600" dirty="0">
              <a:solidFill>
                <a:srgbClr val="E4FFF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2DEA5-62C1-4FD8-3777-7FCAE45CD559}"/>
              </a:ext>
            </a:extLst>
          </p:cNvPr>
          <p:cNvSpPr txBox="1"/>
          <p:nvPr/>
        </p:nvSpPr>
        <p:spPr>
          <a:xfrm>
            <a:off x="10182445" y="-2492093"/>
            <a:ext cx="3126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A Case Study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C1675-2977-2661-E364-8715D8A48217}"/>
              </a:ext>
            </a:extLst>
          </p:cNvPr>
          <p:cNvSpPr txBox="1"/>
          <p:nvPr/>
        </p:nvSpPr>
        <p:spPr>
          <a:xfrm>
            <a:off x="836333" y="1723890"/>
            <a:ext cx="70530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 Data Owner: Uploads encrypted patient data.</a:t>
            </a:r>
          </a:p>
          <a:p>
            <a:endParaRPr lang="en-US" sz="28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 Delegator: Requests access and adds reports.</a:t>
            </a:r>
          </a:p>
          <a:p>
            <a:endParaRPr lang="en-US" sz="28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 Cloud Server: Manages permissions and         shares reports.</a:t>
            </a:r>
          </a:p>
          <a:p>
            <a:endParaRPr lang="en-US" sz="28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E4FFFD"/>
                </a:solidFill>
                <a:latin typeface="+mj-lt"/>
              </a:rPr>
              <a:t>Delegatee</a:t>
            </a:r>
            <a:r>
              <a:rPr lang="en-US" sz="2800" dirty="0">
                <a:solidFill>
                  <a:srgbClr val="E4FFFD"/>
                </a:solidFill>
                <a:latin typeface="+mj-lt"/>
              </a:rPr>
              <a:t>: Handles key generation and authorization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497B4-4FA7-61FD-DAC9-C1F161173252}"/>
              </a:ext>
            </a:extLst>
          </p:cNvPr>
          <p:cNvSpPr txBox="1"/>
          <p:nvPr/>
        </p:nvSpPr>
        <p:spPr>
          <a:xfrm>
            <a:off x="1754945" y="7332835"/>
            <a:ext cx="8821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rgbClr val="E4FFFD"/>
                </a:solidFill>
                <a:effectLst/>
                <a:latin typeface="+mj-lt"/>
              </a:rPr>
              <a:t>AI chatbots transform industries &amp; improve accessibility,.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50B64-31B1-A45A-3C19-F019476D01A2}"/>
              </a:ext>
            </a:extLst>
          </p:cNvPr>
          <p:cNvSpPr txBox="1"/>
          <p:nvPr/>
        </p:nvSpPr>
        <p:spPr>
          <a:xfrm>
            <a:off x="1754945" y="8409366"/>
            <a:ext cx="8821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rgbClr val="E4FFFD"/>
                </a:solidFill>
                <a:effectLst/>
                <a:latin typeface="+mj-lt"/>
              </a:rPr>
              <a:t>AI chatbots transform industries &amp; improve accessibility.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2CBAF-0AEB-8F84-F21B-3C924F4533A2}"/>
              </a:ext>
            </a:extLst>
          </p:cNvPr>
          <p:cNvSpPr txBox="1"/>
          <p:nvPr/>
        </p:nvSpPr>
        <p:spPr>
          <a:xfrm>
            <a:off x="1754945" y="9589166"/>
            <a:ext cx="8821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Söhne"/>
              </a:rPr>
              <a:t>Human emotions + AI creativity = Marvelous output.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C924A0-2914-A76F-464C-D059A433ED97}"/>
              </a:ext>
            </a:extLst>
          </p:cNvPr>
          <p:cNvSpPr txBox="1"/>
          <p:nvPr/>
        </p:nvSpPr>
        <p:spPr>
          <a:xfrm>
            <a:off x="1752015" y="10840551"/>
            <a:ext cx="73228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Söhne"/>
              </a:rPr>
              <a:t>AI chatbots mustn't stifle human creativity and innovation</a:t>
            </a:r>
            <a:endParaRPr lang="en-IN" sz="2800" dirty="0">
              <a:solidFill>
                <a:srgbClr val="E4FFFD"/>
              </a:solidFill>
            </a:endParaRPr>
          </a:p>
        </p:txBody>
      </p:sp>
      <p:pic>
        <p:nvPicPr>
          <p:cNvPr id="27" name="Picture 4" descr="10 Ways Artificial Intelligence Is Helping Us | Benefits Of AI | Edureka">
            <a:extLst>
              <a:ext uri="{FF2B5EF4-FFF2-40B4-BE49-F238E27FC236}">
                <a16:creationId xmlns:a16="http://schemas.microsoft.com/office/drawing/2014/main" id="{BA98A30C-BC8C-EDAF-ADFE-3E72D1B37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662" y="257476"/>
            <a:ext cx="3462523" cy="287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06D80A-6AAF-3E9B-490D-7E40B04DFC7A}"/>
              </a:ext>
            </a:extLst>
          </p:cNvPr>
          <p:cNvSpPr txBox="1"/>
          <p:nvPr/>
        </p:nvSpPr>
        <p:spPr>
          <a:xfrm>
            <a:off x="606940" y="7830137"/>
            <a:ext cx="7754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E4FFFD"/>
                </a:solidFill>
                <a:latin typeface="+mj-lt"/>
              </a:rPr>
              <a:t>That New York lawyer faces court hearing over AI.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F809-A090-837D-69F9-D6C6DFDFD92B}"/>
              </a:ext>
            </a:extLst>
          </p:cNvPr>
          <p:cNvSpPr txBox="1"/>
          <p:nvPr/>
        </p:nvSpPr>
        <p:spPr>
          <a:xfrm>
            <a:off x="606940" y="7830137"/>
            <a:ext cx="89020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A lawyer in </a:t>
            </a:r>
            <a:r>
              <a:rPr lang="en-IN" sz="2800" dirty="0">
                <a:solidFill>
                  <a:srgbClr val="E4FFFD"/>
                </a:solidFill>
                <a:latin typeface="+mj-lt"/>
              </a:rPr>
              <a:t>New York </a:t>
            </a:r>
            <a:r>
              <a:rPr lang="en-US" sz="2800" dirty="0">
                <a:solidFill>
                  <a:srgbClr val="E4FFFD"/>
                </a:solidFill>
                <a:latin typeface="+mj-lt"/>
              </a:rPr>
              <a:t>used ChatGPT for legal research.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B7E6E-1A37-C3A4-C79F-2CE22308C907}"/>
              </a:ext>
            </a:extLst>
          </p:cNvPr>
          <p:cNvSpPr txBox="1"/>
          <p:nvPr/>
        </p:nvSpPr>
        <p:spPr>
          <a:xfrm>
            <a:off x="606940" y="7830137"/>
            <a:ext cx="5238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AI tool leads to lawyer's court.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3CC8D-FF12-E3D7-15FA-990B9C1A9B85}"/>
              </a:ext>
            </a:extLst>
          </p:cNvPr>
          <p:cNvSpPr txBox="1"/>
          <p:nvPr/>
        </p:nvSpPr>
        <p:spPr>
          <a:xfrm>
            <a:off x="606940" y="7830137"/>
            <a:ext cx="6784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New York attorney's AI research troubles.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51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A43F8B3-9314-D25B-95B0-BF915C396ABC}"/>
              </a:ext>
            </a:extLst>
          </p:cNvPr>
          <p:cNvSpPr txBox="1"/>
          <p:nvPr/>
        </p:nvSpPr>
        <p:spPr>
          <a:xfrm>
            <a:off x="956929" y="457429"/>
            <a:ext cx="7076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  <a:t>Advantages</a:t>
            </a:r>
            <a:r>
              <a:rPr lang="en-IN" sz="3600" b="1" i="0" spc="300" dirty="0">
                <a:solidFill>
                  <a:srgbClr val="E4FFFD"/>
                </a:solidFill>
                <a:effectLst/>
                <a:latin typeface="Rockwell Extra Bold" panose="02060903040505020403" pitchFamily="18" charset="0"/>
              </a:rPr>
              <a:t> </a:t>
            </a:r>
            <a:endParaRPr lang="en-IN" sz="3600" b="1" spc="300" dirty="0">
              <a:solidFill>
                <a:srgbClr val="E4FFFD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267FC-D839-D500-88E9-E2E5D68CAC05}"/>
              </a:ext>
            </a:extLst>
          </p:cNvPr>
          <p:cNvSpPr txBox="1"/>
          <p:nvPr/>
        </p:nvSpPr>
        <p:spPr>
          <a:xfrm>
            <a:off x="11205400" y="-2518853"/>
            <a:ext cx="452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Ethical Considerations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6B4EFA-BA60-E60D-79E0-762254BE3F2A}"/>
              </a:ext>
            </a:extLst>
          </p:cNvPr>
          <p:cNvSpPr txBox="1"/>
          <p:nvPr/>
        </p:nvSpPr>
        <p:spPr>
          <a:xfrm>
            <a:off x="15415341" y="1260226"/>
            <a:ext cx="452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Ethical Considerations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71AC60-6386-5236-24E0-0D29831DBA50}"/>
              </a:ext>
            </a:extLst>
          </p:cNvPr>
          <p:cNvSpPr txBox="1"/>
          <p:nvPr/>
        </p:nvSpPr>
        <p:spPr>
          <a:xfrm>
            <a:off x="15331918" y="3088979"/>
            <a:ext cx="89020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+mj-lt"/>
              </a:rPr>
              <a:t>Chatbots should explain it’s operations to build user trust.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7DDB65-98AF-0BA6-8F5B-9D970C899938}"/>
              </a:ext>
            </a:extLst>
          </p:cNvPr>
          <p:cNvSpPr txBox="1"/>
          <p:nvPr/>
        </p:nvSpPr>
        <p:spPr>
          <a:xfrm>
            <a:off x="15331918" y="4939299"/>
            <a:ext cx="10570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+mj-lt"/>
              </a:rPr>
              <a:t>Prioritize user emotional well-being, offer support when needed.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D586D-9109-4574-226C-D85E2D1E4E57}"/>
              </a:ext>
            </a:extLst>
          </p:cNvPr>
          <p:cNvSpPr txBox="1"/>
          <p:nvPr/>
        </p:nvSpPr>
        <p:spPr>
          <a:xfrm>
            <a:off x="-9742094" y="2758682"/>
            <a:ext cx="9740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+mj-lt"/>
              </a:rPr>
              <a:t>Chatbots prioritize safety; avoid giving dangerous advice.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412508-2624-4662-AF4C-BF561675D382}"/>
              </a:ext>
            </a:extLst>
          </p:cNvPr>
          <p:cNvSpPr txBox="1"/>
          <p:nvPr/>
        </p:nvSpPr>
        <p:spPr>
          <a:xfrm>
            <a:off x="-9742094" y="908363"/>
            <a:ext cx="7021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+mj-lt"/>
              </a:rPr>
              <a:t>Chatbots must disclose AI nature to users.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369EB1-8ECF-DB78-7797-A8B475DBAB79}"/>
              </a:ext>
            </a:extLst>
          </p:cNvPr>
          <p:cNvSpPr txBox="1"/>
          <p:nvPr/>
        </p:nvSpPr>
        <p:spPr>
          <a:xfrm>
            <a:off x="-9742094" y="4508412"/>
            <a:ext cx="7524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+mj-lt"/>
              </a:rPr>
              <a:t>Crucial: Protect user data from breaches &amp; unauthorized access.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A7C078-439B-FF60-EF0B-D156366EBCBC}"/>
              </a:ext>
            </a:extLst>
          </p:cNvPr>
          <p:cNvSpPr txBox="1"/>
          <p:nvPr/>
        </p:nvSpPr>
        <p:spPr>
          <a:xfrm>
            <a:off x="956929" y="1431583"/>
            <a:ext cx="731520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Encrypted data can be searched without decryption.</a:t>
            </a:r>
          </a:p>
          <a:p>
            <a:endParaRPr lang="en-US" sz="28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 Secure and efficient data sharing.</a:t>
            </a:r>
          </a:p>
          <a:p>
            <a:endParaRPr lang="en-US" sz="28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 Supports keyword update without PKG.</a:t>
            </a:r>
          </a:p>
          <a:p>
            <a:endParaRPr lang="en-US" sz="28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 Data owner has full access control.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0D0798-0503-7195-58D7-09FA259F2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019" y="-1057365"/>
            <a:ext cx="3272944" cy="18379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81E2920-9E20-1E14-138C-BCBED3A87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494" y="3949524"/>
            <a:ext cx="4811101" cy="28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0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BA7C078-439B-FF60-EF0B-D156366EBCBC}"/>
              </a:ext>
            </a:extLst>
          </p:cNvPr>
          <p:cNvSpPr txBox="1"/>
          <p:nvPr/>
        </p:nvSpPr>
        <p:spPr>
          <a:xfrm>
            <a:off x="742070" y="-5523525"/>
            <a:ext cx="8821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rgbClr val="E4FFFD"/>
                </a:solidFill>
                <a:effectLst/>
                <a:latin typeface="+mj-lt"/>
              </a:rPr>
              <a:t>AI chatbots transform industries &amp; improve accessibility,.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61" name="Title 60">
            <a:extLst>
              <a:ext uri="{FF2B5EF4-FFF2-40B4-BE49-F238E27FC236}">
                <a16:creationId xmlns:a16="http://schemas.microsoft.com/office/drawing/2014/main" id="{E0935482-6379-1478-FA7D-B8C142D2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89281"/>
            <a:ext cx="10515600" cy="1584959"/>
          </a:xfrm>
        </p:spPr>
        <p:txBody>
          <a:bodyPr>
            <a:normAutofit fontScale="90000"/>
          </a:bodyPr>
          <a:lstStyle/>
          <a:p>
            <a:r>
              <a:rPr lang="en-IN" sz="4900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  <a:t>Conclusion</a:t>
            </a:r>
            <a:r>
              <a:rPr lang="en-IN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  <a:t> </a:t>
            </a:r>
            <a:br>
              <a:rPr lang="en-US" altLang="en-US" b="1" spc="300" dirty="0">
                <a:solidFill>
                  <a:srgbClr val="E4FFFD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5F51A345-0D03-EDAE-DE06-CC8328473949}"/>
              </a:ext>
            </a:extLst>
          </p:cNvPr>
          <p:cNvSpPr txBox="1"/>
          <p:nvPr/>
        </p:nvSpPr>
        <p:spPr>
          <a:xfrm>
            <a:off x="640470" y="1712298"/>
            <a:ext cx="84019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4FFFD"/>
                </a:solidFill>
                <a:latin typeface="+mj-lt"/>
              </a:rPr>
              <a:t>Proposed CPAB-KSDS enables secure, searchable cloud storage.</a:t>
            </a:r>
          </a:p>
          <a:p>
            <a:endParaRPr lang="en-US" sz="24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4FFFD"/>
                </a:solidFill>
                <a:latin typeface="+mj-lt"/>
              </a:rPr>
              <a:t>Efficient in performance and practical in real-world scenarios.</a:t>
            </a:r>
          </a:p>
          <a:p>
            <a:endParaRPr lang="en-US" sz="24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4FFFD"/>
                </a:solidFill>
                <a:latin typeface="+mj-lt"/>
              </a:rPr>
              <a:t>Solves issues in traditional ABE systems.</a:t>
            </a:r>
          </a:p>
          <a:p>
            <a:endParaRPr lang="en-US" sz="2400" dirty="0">
              <a:solidFill>
                <a:srgbClr val="E4FFF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E4FFFD"/>
                </a:solidFill>
                <a:latin typeface="+mj-lt"/>
              </a:rPr>
              <a:t>Opens future scope for oracle-free schemes and advanced keyword search</a:t>
            </a:r>
            <a:r>
              <a:rPr lang="en-US" dirty="0">
                <a:solidFill>
                  <a:srgbClr val="E4FFFD"/>
                </a:solidFill>
                <a:latin typeface="+mj-lt"/>
              </a:rPr>
              <a:t>.</a:t>
            </a:r>
            <a:endParaRPr lang="en-IN" sz="1800" dirty="0">
              <a:solidFill>
                <a:srgbClr val="E4FFF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137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7EC95-0E6F-A261-7C7D-9814FE63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7A3E60-50A0-9140-5B5A-DFF37AE5A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5069" y="-1952026"/>
            <a:ext cx="8404906" cy="123089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828CD2-5F9C-A443-1CCC-1415300E11DC}"/>
              </a:ext>
            </a:extLst>
          </p:cNvPr>
          <p:cNvSpPr txBox="1"/>
          <p:nvPr/>
        </p:nvSpPr>
        <p:spPr>
          <a:xfrm>
            <a:off x="742070" y="-5523525"/>
            <a:ext cx="8821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rgbClr val="E4FFFD"/>
                </a:solidFill>
                <a:effectLst/>
                <a:latin typeface="+mj-lt"/>
              </a:rPr>
              <a:t>AI chatbots transform industries &amp; improve accessibility,.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531652-D115-8CAC-2166-6782BA3FDBE9}"/>
              </a:ext>
            </a:extLst>
          </p:cNvPr>
          <p:cNvSpPr txBox="1"/>
          <p:nvPr/>
        </p:nvSpPr>
        <p:spPr>
          <a:xfrm>
            <a:off x="742070" y="-4446994"/>
            <a:ext cx="8821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rgbClr val="E4FFFD"/>
                </a:solidFill>
                <a:effectLst/>
                <a:latin typeface="+mj-lt"/>
              </a:rPr>
              <a:t>AI chatbots transform industries &amp; improve accessibility.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B32BAA-0D9C-1F9B-8268-AACD2C225725}"/>
              </a:ext>
            </a:extLst>
          </p:cNvPr>
          <p:cNvSpPr txBox="1"/>
          <p:nvPr/>
        </p:nvSpPr>
        <p:spPr>
          <a:xfrm>
            <a:off x="742070" y="-3267194"/>
            <a:ext cx="8821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Söhne"/>
              </a:rPr>
              <a:t>Human emotions + AI creativity = Marvelous output.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D1620-A8FC-5137-52A2-1DB5A93243A8}"/>
              </a:ext>
            </a:extLst>
          </p:cNvPr>
          <p:cNvSpPr txBox="1"/>
          <p:nvPr/>
        </p:nvSpPr>
        <p:spPr>
          <a:xfrm>
            <a:off x="739140" y="-2015809"/>
            <a:ext cx="73228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Söhne"/>
              </a:rPr>
              <a:t>AI chatbots mustn't stifle human creativity and innovation</a:t>
            </a:r>
            <a:endParaRPr lang="en-IN" sz="2800" dirty="0">
              <a:solidFill>
                <a:srgbClr val="E4FFF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D220F-5264-339D-7AE7-54D78D5D9DE1}"/>
              </a:ext>
            </a:extLst>
          </p:cNvPr>
          <p:cNvSpPr txBox="1"/>
          <p:nvPr/>
        </p:nvSpPr>
        <p:spPr>
          <a:xfrm>
            <a:off x="-3785599" y="-5523525"/>
            <a:ext cx="2036671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600" b="1" i="0" spc="7600" dirty="0">
                <a:solidFill>
                  <a:srgbClr val="E4FFFD"/>
                </a:solidFill>
                <a:effectLst/>
                <a:latin typeface="Söhne"/>
              </a:rPr>
              <a:t>Conclusion </a:t>
            </a:r>
            <a:endParaRPr lang="en-IN" sz="16600" b="1" spc="7600" dirty="0">
              <a:solidFill>
                <a:srgbClr val="E4FFF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70572-EDE8-72DD-79B6-384A329133F1}"/>
              </a:ext>
            </a:extLst>
          </p:cNvPr>
          <p:cNvSpPr txBox="1"/>
          <p:nvPr/>
        </p:nvSpPr>
        <p:spPr>
          <a:xfrm>
            <a:off x="3194756" y="1020404"/>
            <a:ext cx="565587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i="0" spc="300" dirty="0">
                <a:solidFill>
                  <a:srgbClr val="E4FFFD"/>
                </a:solidFill>
                <a:effectLst/>
                <a:latin typeface="Söhne"/>
              </a:rPr>
              <a:t>THANK YOU </a:t>
            </a:r>
            <a:endParaRPr lang="en-IN" sz="8800" b="1" spc="300" dirty="0">
              <a:solidFill>
                <a:srgbClr val="E4FFFD"/>
              </a:solidFill>
            </a:endParaRPr>
          </a:p>
        </p:txBody>
      </p:sp>
      <p:pic>
        <p:nvPicPr>
          <p:cNvPr id="18" name="Picture 4" descr="10 Ways Artificial Intelligence Is Helping Us | Benefits Of AI | Edureka">
            <a:extLst>
              <a:ext uri="{FF2B5EF4-FFF2-40B4-BE49-F238E27FC236}">
                <a16:creationId xmlns:a16="http://schemas.microsoft.com/office/drawing/2014/main" id="{E7504A53-6336-B5C9-33CE-7F931BFDA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059" y="108031"/>
            <a:ext cx="3462523" cy="287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B52F94-B1F3-505A-8390-530B8F7D8000}"/>
              </a:ext>
            </a:extLst>
          </p:cNvPr>
          <p:cNvSpPr txBox="1"/>
          <p:nvPr/>
        </p:nvSpPr>
        <p:spPr>
          <a:xfrm>
            <a:off x="3752045" y="200623"/>
            <a:ext cx="4687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IN" sz="5400" b="1" i="1" strike="noStrike" kern="1200" cap="none" spc="0" normalizeH="0" baseline="0" noProof="0" dirty="0">
                <a:ln>
                  <a:noFill/>
                </a:ln>
                <a:solidFill>
                  <a:srgbClr val="E4FFFD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4200" b="1" dirty="0">
              <a:solidFill>
                <a:srgbClr val="E4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80A87-085A-D359-F29D-464D246C2720}"/>
              </a:ext>
            </a:extLst>
          </p:cNvPr>
          <p:cNvSpPr txBox="1"/>
          <p:nvPr/>
        </p:nvSpPr>
        <p:spPr>
          <a:xfrm>
            <a:off x="454952" y="876522"/>
            <a:ext cx="6747022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E4FFFD"/>
                </a:solidFill>
                <a:latin typeface="Söhne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1F978-09D1-28A6-7604-392CD8E8EF0F}"/>
              </a:ext>
            </a:extLst>
          </p:cNvPr>
          <p:cNvSpPr txBox="1"/>
          <p:nvPr/>
        </p:nvSpPr>
        <p:spPr>
          <a:xfrm>
            <a:off x="454952" y="1468333"/>
            <a:ext cx="5279926" cy="7017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dirty="0">
                <a:solidFill>
                  <a:srgbClr val="E4FFFD"/>
                </a:solidFill>
                <a:latin typeface="Söhne"/>
              </a:rPr>
              <a:t>Why Secure Keyword Search?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dirty="0">
                <a:solidFill>
                  <a:srgbClr val="E4FFFD"/>
                </a:solidFill>
                <a:latin typeface="Söhne"/>
              </a:rPr>
              <a:t>Existing System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dirty="0">
                <a:solidFill>
                  <a:srgbClr val="E4FFFD"/>
                </a:solidFill>
                <a:latin typeface="Söhne"/>
              </a:rPr>
              <a:t>Proposed System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dirty="0">
                <a:solidFill>
                  <a:srgbClr val="E4FFFD"/>
                </a:solidFill>
                <a:latin typeface="Söhne"/>
              </a:rPr>
              <a:t>System Architecture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dirty="0">
                <a:solidFill>
                  <a:srgbClr val="E4FFFD"/>
                </a:solidFill>
                <a:latin typeface="Söhne"/>
              </a:rPr>
              <a:t>Data Flow Diagram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dirty="0">
                <a:solidFill>
                  <a:srgbClr val="E4FFFD"/>
                </a:solidFill>
                <a:latin typeface="Söhne"/>
              </a:rPr>
              <a:t>UML Diagram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dirty="0">
                <a:solidFill>
                  <a:srgbClr val="E4FFFD"/>
                </a:solidFill>
                <a:latin typeface="Söhne"/>
              </a:rPr>
              <a:t>Implementation Modules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dirty="0">
                <a:solidFill>
                  <a:srgbClr val="E4FFFD"/>
                </a:solidFill>
                <a:latin typeface="Söhne"/>
              </a:rPr>
              <a:t>Advantages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400" dirty="0">
                <a:solidFill>
                  <a:srgbClr val="E4FFFD"/>
                </a:solidFill>
                <a:latin typeface="Söhne"/>
              </a:rPr>
              <a:t>Conclusion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2900" dirty="0">
              <a:solidFill>
                <a:srgbClr val="E4FFFD"/>
              </a:solidFill>
              <a:latin typeface="Söhne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900" dirty="0">
              <a:solidFill>
                <a:srgbClr val="E4FFFD"/>
              </a:solidFill>
              <a:latin typeface="Söhne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2900" dirty="0">
              <a:solidFill>
                <a:srgbClr val="E4FFFD"/>
              </a:solidFill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6DEE4-92F2-E04A-3C07-8442FD6B3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47" b="43045"/>
          <a:stretch/>
        </p:blipFill>
        <p:spPr>
          <a:xfrm>
            <a:off x="5217983" y="-3050949"/>
            <a:ext cx="2435832" cy="2996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B0A5A-DAAA-8719-FC44-562B7FFAE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0" t="-1" r="51614" b="48422"/>
          <a:stretch/>
        </p:blipFill>
        <p:spPr>
          <a:xfrm>
            <a:off x="7618536" y="-4592913"/>
            <a:ext cx="2072441" cy="2653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D0BBF-A048-2DC7-4012-DA19C631B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2" t="2" r="29539" b="47250"/>
          <a:stretch/>
        </p:blipFill>
        <p:spPr>
          <a:xfrm>
            <a:off x="9690977" y="-5699240"/>
            <a:ext cx="1701299" cy="26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9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ow Does AI Chatbot Enhance Customer Experiences and Legacy?">
            <a:extLst>
              <a:ext uri="{FF2B5EF4-FFF2-40B4-BE49-F238E27FC236}">
                <a16:creationId xmlns:a16="http://schemas.microsoft.com/office/drawing/2014/main" id="{A0751A1A-2A03-D250-821A-40310895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05121" y="-123465"/>
            <a:ext cx="3111377" cy="28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3F04C-C4DC-0D8A-C142-1E6617D6D9B6}"/>
              </a:ext>
            </a:extLst>
          </p:cNvPr>
          <p:cNvSpPr txBox="1"/>
          <p:nvPr/>
        </p:nvSpPr>
        <p:spPr>
          <a:xfrm>
            <a:off x="3532476" y="-871386"/>
            <a:ext cx="468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IN" sz="3200" b="1" i="1" strike="noStrike" kern="1200" cap="none" spc="0" normalizeH="0" baseline="0" noProof="0" dirty="0">
                <a:ln>
                  <a:noFill/>
                </a:ln>
                <a:solidFill>
                  <a:srgbClr val="E4FFFD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2400" b="1" dirty="0">
              <a:solidFill>
                <a:srgbClr val="E4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36529-B144-2C1B-DA67-C9D172E601F1}"/>
              </a:ext>
            </a:extLst>
          </p:cNvPr>
          <p:cNvSpPr txBox="1"/>
          <p:nvPr/>
        </p:nvSpPr>
        <p:spPr>
          <a:xfrm>
            <a:off x="729968" y="508188"/>
            <a:ext cx="5108124" cy="82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3600" b="1" spc="300" dirty="0">
                <a:solidFill>
                  <a:srgbClr val="E4FFFD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  <a:t>Introduction</a:t>
            </a:r>
            <a:endParaRPr lang="en-US" altLang="en-US" sz="2800" b="1" spc="300" dirty="0">
              <a:solidFill>
                <a:srgbClr val="E4FFFD"/>
              </a:solidFill>
              <a:latin typeface="Rockwell Extra Bold" panose="020609030405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2E1E3-1278-EBED-2BD7-4696ACE70FD1}"/>
              </a:ext>
            </a:extLst>
          </p:cNvPr>
          <p:cNvSpPr txBox="1"/>
          <p:nvPr/>
        </p:nvSpPr>
        <p:spPr>
          <a:xfrm>
            <a:off x="-5910095" y="1310289"/>
            <a:ext cx="7079526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0" i="0" dirty="0">
                <a:solidFill>
                  <a:srgbClr val="E4FFFD"/>
                </a:solidFill>
                <a:effectLst/>
                <a:latin typeface="Söhne"/>
                <a:cs typeface="Times New Roman" panose="02020603050405020304" pitchFamily="18" charset="0"/>
              </a:rPr>
              <a:t>What Exactly Is an AI Chatbot?</a:t>
            </a:r>
            <a:endParaRPr lang="en-US" altLang="en-US" sz="3200" dirty="0">
              <a:solidFill>
                <a:srgbClr val="E4FFFD"/>
              </a:solidFill>
              <a:latin typeface="Söhne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70660-E9C0-356F-E673-65133B64449A}"/>
              </a:ext>
            </a:extLst>
          </p:cNvPr>
          <p:cNvSpPr txBox="1"/>
          <p:nvPr/>
        </p:nvSpPr>
        <p:spPr>
          <a:xfrm>
            <a:off x="-7445468" y="1954185"/>
            <a:ext cx="4680755" cy="75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Benefits of AI Chatbots 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4FFF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B0E25-2152-E381-6E09-13D875DBF783}"/>
              </a:ext>
            </a:extLst>
          </p:cNvPr>
          <p:cNvSpPr txBox="1"/>
          <p:nvPr/>
        </p:nvSpPr>
        <p:spPr>
          <a:xfrm>
            <a:off x="-9867428" y="2592032"/>
            <a:ext cx="4406435" cy="75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Types of AI Chatbots 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4FFF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B3EA2-6DE1-D090-4026-27FF86CABFA9}"/>
              </a:ext>
            </a:extLst>
          </p:cNvPr>
          <p:cNvSpPr txBox="1"/>
          <p:nvPr/>
        </p:nvSpPr>
        <p:spPr>
          <a:xfrm>
            <a:off x="-12262013" y="3431047"/>
            <a:ext cx="47891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Chatbots available on Internet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A9DFA-73B6-E49D-9932-4C21CACBEBF4}"/>
              </a:ext>
            </a:extLst>
          </p:cNvPr>
          <p:cNvSpPr txBox="1"/>
          <p:nvPr/>
        </p:nvSpPr>
        <p:spPr>
          <a:xfrm>
            <a:off x="-16507391" y="4654561"/>
            <a:ext cx="5442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Challenges and Limitations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87870-E9CF-EAD3-2D12-6E4F55246B03}"/>
              </a:ext>
            </a:extLst>
          </p:cNvPr>
          <p:cNvSpPr txBox="1"/>
          <p:nvPr/>
        </p:nvSpPr>
        <p:spPr>
          <a:xfrm>
            <a:off x="-19783765" y="5957100"/>
            <a:ext cx="452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Ethical Considerations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17E47-9160-3C55-7EF0-08A6AE9D81F6}"/>
              </a:ext>
            </a:extLst>
          </p:cNvPr>
          <p:cNvSpPr txBox="1"/>
          <p:nvPr/>
        </p:nvSpPr>
        <p:spPr>
          <a:xfrm>
            <a:off x="-17291124" y="5420875"/>
            <a:ext cx="3126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A Case Study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3F8B3-9314-D25B-95B0-BF915C396ABC}"/>
              </a:ext>
            </a:extLst>
          </p:cNvPr>
          <p:cNvSpPr txBox="1"/>
          <p:nvPr/>
        </p:nvSpPr>
        <p:spPr>
          <a:xfrm>
            <a:off x="-20606727" y="6722187"/>
            <a:ext cx="2699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Conclusion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26AAB-B900-4740-45AD-141AE5B39080}"/>
              </a:ext>
            </a:extLst>
          </p:cNvPr>
          <p:cNvSpPr txBox="1"/>
          <p:nvPr/>
        </p:nvSpPr>
        <p:spPr>
          <a:xfrm>
            <a:off x="-13786013" y="3981944"/>
            <a:ext cx="47891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900" b="1" i="1" dirty="0">
                <a:solidFill>
                  <a:srgbClr val="E4FFFD"/>
                </a:solidFill>
                <a:effectLst/>
                <a:latin typeface="Söhne"/>
              </a:rPr>
              <a:t>Prompt Engineering</a:t>
            </a:r>
            <a:endParaRPr lang="en-IN" sz="2900" b="1" i="1" dirty="0">
              <a:solidFill>
                <a:srgbClr val="E4FFF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32A12-5707-DA2B-AAB3-0840A32871BE}"/>
              </a:ext>
            </a:extLst>
          </p:cNvPr>
          <p:cNvSpPr txBox="1"/>
          <p:nvPr/>
        </p:nvSpPr>
        <p:spPr>
          <a:xfrm>
            <a:off x="351692" y="1422331"/>
            <a:ext cx="99332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E4FFFD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Cloud computing allows data outsourcing with low cost and ease.</a:t>
            </a:r>
          </a:p>
          <a:p>
            <a:endParaRPr lang="en-US" sz="2800" dirty="0">
              <a:solidFill>
                <a:srgbClr val="E4FFFD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Major challenges: Ensuring data security and privacy.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i="0" dirty="0">
              <a:solidFill>
                <a:srgbClr val="E4FFFD"/>
              </a:solidFill>
              <a:effectLst/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Attribute-Based Encryption(ABE) secures data but lacks support for keyword search and sharing.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E4FFFD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Real-world need: Search and share encrypted data without decryption.</a:t>
            </a:r>
          </a:p>
          <a:p>
            <a:r>
              <a:rPr lang="en-US" sz="2800" b="0" i="0" dirty="0">
                <a:solidFill>
                  <a:srgbClr val="E4FFFD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C4645DD-2437-397E-B4A2-EF88095E31C0}"/>
              </a:ext>
            </a:extLst>
          </p:cNvPr>
          <p:cNvGrpSpPr/>
          <p:nvPr/>
        </p:nvGrpSpPr>
        <p:grpSpPr>
          <a:xfrm>
            <a:off x="1409982" y="6568900"/>
            <a:ext cx="5006280" cy="4111995"/>
            <a:chOff x="1385425" y="4040872"/>
            <a:chExt cx="6412874" cy="5267326"/>
          </a:xfrm>
        </p:grpSpPr>
        <p:sp>
          <p:nvSpPr>
            <p:cNvPr id="25" name="Diagonal Stripe 24">
              <a:extLst>
                <a:ext uri="{FF2B5EF4-FFF2-40B4-BE49-F238E27FC236}">
                  <a16:creationId xmlns:a16="http://schemas.microsoft.com/office/drawing/2014/main" id="{F7F6FBF7-6ABD-3C83-AFAE-E10566FB1553}"/>
                </a:ext>
              </a:extLst>
            </p:cNvPr>
            <p:cNvSpPr/>
            <p:nvPr/>
          </p:nvSpPr>
          <p:spPr>
            <a:xfrm rot="2885126">
              <a:off x="1821137" y="3743500"/>
              <a:ext cx="5267326" cy="5862069"/>
            </a:xfrm>
            <a:prstGeom prst="diagStripe">
              <a:avLst/>
            </a:prstGeom>
            <a:solidFill>
              <a:srgbClr val="E4FF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26" name="Picture 4" descr="An Introduction to AI Chatbots | Drift">
              <a:extLst>
                <a:ext uri="{FF2B5EF4-FFF2-40B4-BE49-F238E27FC236}">
                  <a16:creationId xmlns:a16="http://schemas.microsoft.com/office/drawing/2014/main" id="{20DE21F1-B47C-96DD-5222-BA5D4B2F63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19"/>
            <a:stretch/>
          </p:blipFill>
          <p:spPr bwMode="auto">
            <a:xfrm>
              <a:off x="1385425" y="4945817"/>
              <a:ext cx="6412874" cy="1797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42EB9ACF-BAE9-8165-81B7-A75B8F7B9BE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0" y="3108325"/>
            <a:ext cx="9813925" cy="49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900" b="0" i="0" dirty="0">
                <a:solidFill>
                  <a:srgbClr val="E4FFFD"/>
                </a:solidFill>
                <a:effectLst/>
                <a:latin typeface="Söhne"/>
              </a:rPr>
              <a:t> </a:t>
            </a:r>
            <a:endParaRPr lang="en-IN" sz="2900" dirty="0">
              <a:solidFill>
                <a:srgbClr val="E4FF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8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C2E1E3-1278-EBED-2BD7-4696ACE70FD1}"/>
              </a:ext>
            </a:extLst>
          </p:cNvPr>
          <p:cNvSpPr txBox="1"/>
          <p:nvPr/>
        </p:nvSpPr>
        <p:spPr>
          <a:xfrm>
            <a:off x="605788" y="393410"/>
            <a:ext cx="10773754" cy="82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i="0" spc="300" dirty="0">
                <a:solidFill>
                  <a:srgbClr val="E4FFFD"/>
                </a:solidFill>
                <a:effectLst/>
                <a:latin typeface="Rockwell Extra Bold" panose="02060903040505020403" pitchFamily="18" charset="0"/>
                <a:cs typeface="Times New Roman" panose="02020603050405020304" pitchFamily="18" charset="0"/>
              </a:rPr>
              <a:t>Why Secure Keyword Search?</a:t>
            </a:r>
            <a:endParaRPr lang="en-US" altLang="en-US" sz="3600" b="1" spc="300" dirty="0">
              <a:solidFill>
                <a:srgbClr val="E4FFFD"/>
              </a:solidFill>
              <a:latin typeface="Rockwell Extra Bold" panose="020609030405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70660-E9C0-356F-E673-65133B64449A}"/>
              </a:ext>
            </a:extLst>
          </p:cNvPr>
          <p:cNvSpPr txBox="1"/>
          <p:nvPr/>
        </p:nvSpPr>
        <p:spPr>
          <a:xfrm>
            <a:off x="-4680755" y="1954185"/>
            <a:ext cx="4680755" cy="75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Benefits of AI Chatbots 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4FFF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B0E25-2152-E381-6E09-13D875DBF783}"/>
              </a:ext>
            </a:extLst>
          </p:cNvPr>
          <p:cNvSpPr txBox="1"/>
          <p:nvPr/>
        </p:nvSpPr>
        <p:spPr>
          <a:xfrm>
            <a:off x="-9867428" y="2592032"/>
            <a:ext cx="4406435" cy="75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Types of AI Chatbots 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4FFF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B3EA2-6DE1-D090-4026-27FF86CABFA9}"/>
              </a:ext>
            </a:extLst>
          </p:cNvPr>
          <p:cNvSpPr txBox="1"/>
          <p:nvPr/>
        </p:nvSpPr>
        <p:spPr>
          <a:xfrm>
            <a:off x="-12262013" y="3431047"/>
            <a:ext cx="47891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Chatbots available on Internet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A9DFA-73B6-E49D-9932-4C21CACBEBF4}"/>
              </a:ext>
            </a:extLst>
          </p:cNvPr>
          <p:cNvSpPr txBox="1"/>
          <p:nvPr/>
        </p:nvSpPr>
        <p:spPr>
          <a:xfrm>
            <a:off x="-14983391" y="4197361"/>
            <a:ext cx="5442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Challenges and Limitations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87870-E9CF-EAD3-2D12-6E4F55246B03}"/>
              </a:ext>
            </a:extLst>
          </p:cNvPr>
          <p:cNvSpPr txBox="1"/>
          <p:nvPr/>
        </p:nvSpPr>
        <p:spPr>
          <a:xfrm>
            <a:off x="-18259765" y="5499900"/>
            <a:ext cx="452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Ethical Considerations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17E47-9160-3C55-7EF0-08A6AE9D81F6}"/>
              </a:ext>
            </a:extLst>
          </p:cNvPr>
          <p:cNvSpPr txBox="1"/>
          <p:nvPr/>
        </p:nvSpPr>
        <p:spPr>
          <a:xfrm>
            <a:off x="-15767124" y="4963675"/>
            <a:ext cx="3126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A Case Study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3F8B3-9314-D25B-95B0-BF915C396ABC}"/>
              </a:ext>
            </a:extLst>
          </p:cNvPr>
          <p:cNvSpPr txBox="1"/>
          <p:nvPr/>
        </p:nvSpPr>
        <p:spPr>
          <a:xfrm>
            <a:off x="-19082727" y="6264987"/>
            <a:ext cx="2699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Conclusion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8787C2-EDFA-9F7A-AF9F-0409BF04F59A}"/>
              </a:ext>
            </a:extLst>
          </p:cNvPr>
          <p:cNvSpPr txBox="1"/>
          <p:nvPr/>
        </p:nvSpPr>
        <p:spPr>
          <a:xfrm>
            <a:off x="13792667" y="-3374719"/>
            <a:ext cx="6747022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3200" dirty="0">
                <a:solidFill>
                  <a:srgbClr val="E4FFFD"/>
                </a:solidFill>
                <a:latin typeface="Söhne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C6839-9753-E760-A9B7-6FFA74CD4522}"/>
              </a:ext>
            </a:extLst>
          </p:cNvPr>
          <p:cNvSpPr txBox="1"/>
          <p:nvPr/>
        </p:nvSpPr>
        <p:spPr>
          <a:xfrm>
            <a:off x="457200" y="1547743"/>
            <a:ext cx="96862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</a:rPr>
              <a:t>Searching encrypted data directly is not supported in traditional ABE.</a:t>
            </a:r>
          </a:p>
          <a:p>
            <a:r>
              <a:rPr lang="en-US" sz="2800" dirty="0">
                <a:solidFill>
                  <a:srgbClr val="E4FFFD"/>
                </a:solidFill>
              </a:rPr>
              <a:t>      Example: A doctor must decrypt all records to search by</a:t>
            </a:r>
          </a:p>
          <a:p>
            <a:r>
              <a:rPr lang="en-US" sz="2800" dirty="0">
                <a:solidFill>
                  <a:srgbClr val="E4FFFD"/>
                </a:solidFill>
              </a:rPr>
              <a:t>       keyword.</a:t>
            </a:r>
          </a:p>
          <a:p>
            <a:endParaRPr lang="en-US" sz="2800" dirty="0">
              <a:solidFill>
                <a:srgbClr val="E4FFFD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</a:rPr>
              <a:t>This process is inefficient and privacy-invasive.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E4FFFD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</a:rPr>
              <a:t>Need for keyword search on encrypted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4AB71-ADF9-0EB7-2C7C-7FB5150EAB07}"/>
              </a:ext>
            </a:extLst>
          </p:cNvPr>
          <p:cNvSpPr txBox="1"/>
          <p:nvPr/>
        </p:nvSpPr>
        <p:spPr>
          <a:xfrm>
            <a:off x="18258781" y="3051709"/>
            <a:ext cx="106080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E4FFFD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Enhance customer service and automate interactions.</a:t>
            </a:r>
            <a:endParaRPr lang="en-IN" sz="3200" dirty="0">
              <a:solidFill>
                <a:srgbClr val="E4FFFD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E42EC-4D46-E275-7814-F876CE3813C9}"/>
              </a:ext>
            </a:extLst>
          </p:cNvPr>
          <p:cNvSpPr txBox="1"/>
          <p:nvPr/>
        </p:nvSpPr>
        <p:spPr>
          <a:xfrm>
            <a:off x="14772125" y="4492885"/>
            <a:ext cx="106080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E4FFFD"/>
                </a:solidFill>
              </a:rPr>
              <a:t>Convenient, helpful, interactive, </a:t>
            </a:r>
            <a:r>
              <a:rPr lang="en-IN" sz="3200" dirty="0">
                <a:solidFill>
                  <a:srgbClr val="E4FFFD"/>
                </a:solidFill>
                <a:latin typeface="+mj-lt"/>
              </a:rPr>
              <a:t>virtual</a:t>
            </a:r>
            <a:r>
              <a:rPr lang="en-IN" sz="2800" dirty="0">
                <a:solidFill>
                  <a:srgbClr val="E4FFFD"/>
                </a:solidFill>
              </a:rPr>
              <a:t> assistant.</a:t>
            </a:r>
            <a:endParaRPr lang="en-IN" sz="4400" dirty="0">
              <a:solidFill>
                <a:srgbClr val="E4FFFD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52621-DBF3-05EB-ACEB-B4FE4776BA87}"/>
              </a:ext>
            </a:extLst>
          </p:cNvPr>
          <p:cNvSpPr txBox="1"/>
          <p:nvPr/>
        </p:nvSpPr>
        <p:spPr>
          <a:xfrm>
            <a:off x="21296008" y="1193431"/>
            <a:ext cx="12289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i="0" dirty="0">
                <a:solidFill>
                  <a:srgbClr val="E4FFFD"/>
                </a:solidFill>
                <a:effectLst/>
                <a:latin typeface="+mj-lt"/>
              </a:rPr>
              <a:t>An AI Chatbot can perform tasks </a:t>
            </a:r>
            <a:r>
              <a:rPr lang="en-IN" sz="3200" i="0" dirty="0">
                <a:solidFill>
                  <a:srgbClr val="E4FFFD"/>
                </a:solidFill>
                <a:effectLst/>
                <a:latin typeface="+mj-lt"/>
              </a:rPr>
              <a:t>beyond the human capabilities.</a:t>
            </a:r>
            <a:endParaRPr lang="en-IN" sz="3200" dirty="0">
              <a:solidFill>
                <a:srgbClr val="E4FFFD"/>
              </a:solidFill>
              <a:latin typeface="+mj-lt"/>
            </a:endParaRPr>
          </a:p>
        </p:txBody>
      </p:sp>
      <p:pic>
        <p:nvPicPr>
          <p:cNvPr id="21" name="Picture 4" descr="Artificial Intelligence (AI) Chatbots for Sales and Support">
            <a:extLst>
              <a:ext uri="{FF2B5EF4-FFF2-40B4-BE49-F238E27FC236}">
                <a16:creationId xmlns:a16="http://schemas.microsoft.com/office/drawing/2014/main" id="{5B3CF6FE-EC8B-6739-3A3F-1D9BF31A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5582111" y="6127309"/>
            <a:ext cx="3241733" cy="31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8B8939-7BF7-E476-50FC-D929F8ABB0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47" b="43045"/>
          <a:stretch/>
        </p:blipFill>
        <p:spPr>
          <a:xfrm>
            <a:off x="13630819" y="-1448323"/>
            <a:ext cx="2435832" cy="2996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9B4DE2-6E8E-D6F9-A0B1-6CB34DC2DA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0" t="-1" r="51614" b="48422"/>
          <a:stretch/>
        </p:blipFill>
        <p:spPr>
          <a:xfrm>
            <a:off x="14772125" y="-2604157"/>
            <a:ext cx="2072441" cy="26538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147BEB-C930-327F-401B-832EE60E4D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2" t="2" r="29539" b="47250"/>
          <a:stretch/>
        </p:blipFill>
        <p:spPr>
          <a:xfrm>
            <a:off x="15808345" y="-2788337"/>
            <a:ext cx="1701299" cy="26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4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570660-E9C0-356F-E673-65133B64449A}"/>
              </a:ext>
            </a:extLst>
          </p:cNvPr>
          <p:cNvSpPr txBox="1"/>
          <p:nvPr/>
        </p:nvSpPr>
        <p:spPr>
          <a:xfrm>
            <a:off x="768881" y="297781"/>
            <a:ext cx="7998210" cy="82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600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  <a:t>Existing System</a:t>
            </a:r>
            <a:r>
              <a:rPr lang="en-IN" sz="3600" b="1" i="0" spc="300" dirty="0">
                <a:solidFill>
                  <a:srgbClr val="E4FFFD"/>
                </a:solidFill>
                <a:effectLst/>
                <a:latin typeface="Rockwell Extra Bold" panose="02060903040505020403" pitchFamily="18" charset="0"/>
              </a:rPr>
              <a:t> </a:t>
            </a:r>
            <a:endParaRPr kumimoji="0" lang="en-US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E4FFFD"/>
              </a:solidFill>
              <a:effectLst/>
              <a:uLnTx/>
              <a:uFillTx/>
              <a:latin typeface="Rockwell Extra Bold" panose="020609030405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B0E25-2152-E381-6E09-13D875DBF783}"/>
              </a:ext>
            </a:extLst>
          </p:cNvPr>
          <p:cNvSpPr txBox="1"/>
          <p:nvPr/>
        </p:nvSpPr>
        <p:spPr>
          <a:xfrm>
            <a:off x="-4406435" y="2263786"/>
            <a:ext cx="4406435" cy="75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Types of AI Chatbots 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4FFF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B3EA2-6DE1-D090-4026-27FF86CABFA9}"/>
              </a:ext>
            </a:extLst>
          </p:cNvPr>
          <p:cNvSpPr txBox="1"/>
          <p:nvPr/>
        </p:nvSpPr>
        <p:spPr>
          <a:xfrm>
            <a:off x="-6801020" y="3102801"/>
            <a:ext cx="47891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Chatbots available on Internet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A9DFA-73B6-E49D-9932-4C21CACBEBF4}"/>
              </a:ext>
            </a:extLst>
          </p:cNvPr>
          <p:cNvSpPr txBox="1"/>
          <p:nvPr/>
        </p:nvSpPr>
        <p:spPr>
          <a:xfrm>
            <a:off x="-9522398" y="3869115"/>
            <a:ext cx="5442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Challenges and Limitations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87870-E9CF-EAD3-2D12-6E4F55246B03}"/>
              </a:ext>
            </a:extLst>
          </p:cNvPr>
          <p:cNvSpPr txBox="1"/>
          <p:nvPr/>
        </p:nvSpPr>
        <p:spPr>
          <a:xfrm>
            <a:off x="-12798772" y="5171654"/>
            <a:ext cx="452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Ethical Considerations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17E47-9160-3C55-7EF0-08A6AE9D81F6}"/>
              </a:ext>
            </a:extLst>
          </p:cNvPr>
          <p:cNvSpPr txBox="1"/>
          <p:nvPr/>
        </p:nvSpPr>
        <p:spPr>
          <a:xfrm>
            <a:off x="-10306131" y="4635429"/>
            <a:ext cx="3126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A Case Study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3F8B3-9314-D25B-95B0-BF915C396ABC}"/>
              </a:ext>
            </a:extLst>
          </p:cNvPr>
          <p:cNvSpPr txBox="1"/>
          <p:nvPr/>
        </p:nvSpPr>
        <p:spPr>
          <a:xfrm>
            <a:off x="-13621734" y="5936741"/>
            <a:ext cx="2699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Conclusion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A7C4C-F7F7-EA9E-C262-6E2AD1B6FE4A}"/>
              </a:ext>
            </a:extLst>
          </p:cNvPr>
          <p:cNvSpPr txBox="1"/>
          <p:nvPr/>
        </p:nvSpPr>
        <p:spPr>
          <a:xfrm>
            <a:off x="12192000" y="-2722845"/>
            <a:ext cx="7079526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0" i="0" dirty="0">
                <a:solidFill>
                  <a:srgbClr val="E4FFFD"/>
                </a:solidFill>
                <a:effectLst/>
                <a:latin typeface="Söhne"/>
                <a:cs typeface="Times New Roman" panose="02020603050405020304" pitchFamily="18" charset="0"/>
              </a:rPr>
              <a:t>What Exactly Is an AI Chatbot?</a:t>
            </a:r>
            <a:endParaRPr lang="en-US" altLang="en-US" sz="3200" dirty="0">
              <a:solidFill>
                <a:srgbClr val="E4FFFD"/>
              </a:solidFill>
              <a:latin typeface="Söhne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02CF4-6A0F-4299-3A1B-CC23A3244BBE}"/>
              </a:ext>
            </a:extLst>
          </p:cNvPr>
          <p:cNvSpPr txBox="1"/>
          <p:nvPr/>
        </p:nvSpPr>
        <p:spPr>
          <a:xfrm>
            <a:off x="20127644" y="2879890"/>
            <a:ext cx="11071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E4FFFD"/>
                </a:solidFill>
              </a:rPr>
              <a:t>An automated conversation using artificial intelligence.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6EA3E-EFA9-075C-CFF3-2BBD75D9A46E}"/>
              </a:ext>
            </a:extLst>
          </p:cNvPr>
          <p:cNvSpPr txBox="1"/>
          <p:nvPr/>
        </p:nvSpPr>
        <p:spPr>
          <a:xfrm>
            <a:off x="17895285" y="3978110"/>
            <a:ext cx="11586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E4FFFD"/>
                </a:solidFill>
                <a:latin typeface="+mj-lt"/>
              </a:rPr>
              <a:t>These chatbots are designed to simulate human-like interactions.</a:t>
            </a:r>
            <a:endParaRPr lang="en-IN" sz="32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8AE8D-D1BF-D72A-F6FE-73058B16DEFD}"/>
              </a:ext>
            </a:extLst>
          </p:cNvPr>
          <p:cNvSpPr txBox="1"/>
          <p:nvPr/>
        </p:nvSpPr>
        <p:spPr>
          <a:xfrm>
            <a:off x="15512129" y="4960765"/>
            <a:ext cx="11071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E4FFFD"/>
                </a:solidFill>
                <a:latin typeface="+mj-lt"/>
              </a:rPr>
              <a:t>Processes input, generates relevant responses.</a:t>
            </a:r>
            <a:endParaRPr lang="en-IN" sz="4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646DF-AC4A-280C-201A-A63C51A4834C}"/>
              </a:ext>
            </a:extLst>
          </p:cNvPr>
          <p:cNvSpPr txBox="1"/>
          <p:nvPr/>
        </p:nvSpPr>
        <p:spPr>
          <a:xfrm>
            <a:off x="768881" y="1510576"/>
            <a:ext cx="7705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E4FFFD"/>
                </a:solidFill>
                <a:latin typeface="+mj-lt"/>
              </a:rPr>
              <a:t>Uses Attribute-Based Encryption(ABE).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04D5F-A946-8488-C92C-7C2342D01F7F}"/>
              </a:ext>
            </a:extLst>
          </p:cNvPr>
          <p:cNvSpPr txBox="1"/>
          <p:nvPr/>
        </p:nvSpPr>
        <p:spPr>
          <a:xfrm>
            <a:off x="669718" y="5053775"/>
            <a:ext cx="69927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E4FFFD"/>
                </a:solidFill>
                <a:latin typeface="+mj-lt"/>
              </a:rPr>
              <a:t>Proxy Re-Encryption(PRE) added but lacks privacy in search.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672D2-4C25-0DF2-41A0-10E001E7F364}"/>
              </a:ext>
            </a:extLst>
          </p:cNvPr>
          <p:cNvSpPr txBox="1"/>
          <p:nvPr/>
        </p:nvSpPr>
        <p:spPr>
          <a:xfrm>
            <a:off x="669717" y="4367280"/>
            <a:ext cx="6932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Outsourced decryption is risky</a:t>
            </a:r>
            <a:r>
              <a:rPr lang="en-US" sz="3200" dirty="0">
                <a:solidFill>
                  <a:srgbClr val="E4FFFD"/>
                </a:solidFill>
                <a:latin typeface="+mj-lt"/>
              </a:rPr>
              <a:t>.</a:t>
            </a:r>
            <a:endParaRPr lang="en-IN" sz="32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125BE-907D-1564-550E-C9F78CCF0D55}"/>
              </a:ext>
            </a:extLst>
          </p:cNvPr>
          <p:cNvSpPr txBox="1"/>
          <p:nvPr/>
        </p:nvSpPr>
        <p:spPr>
          <a:xfrm>
            <a:off x="768881" y="2008861"/>
            <a:ext cx="812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Types: KP-ABE and CP-ABE</a:t>
            </a:r>
            <a:r>
              <a:rPr lang="en-IN" sz="2800" dirty="0">
                <a:solidFill>
                  <a:srgbClr val="E4FFFD"/>
                </a:solidFill>
                <a:latin typeface="+mj-lt"/>
              </a:rPr>
              <a:t>.</a:t>
            </a:r>
            <a:endParaRPr lang="en-US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A1A978-314A-757C-2B1E-EE961FFE1228}"/>
              </a:ext>
            </a:extLst>
          </p:cNvPr>
          <p:cNvSpPr txBox="1"/>
          <p:nvPr/>
        </p:nvSpPr>
        <p:spPr>
          <a:xfrm>
            <a:off x="768881" y="2561979"/>
            <a:ext cx="989925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Söhne"/>
              </a:rPr>
              <a:t>Issues:</a:t>
            </a:r>
          </a:p>
          <a:p>
            <a:pPr marL="1028700" lvl="1" indent="-571500" algn="just">
              <a:buFont typeface="+mj-lt"/>
              <a:buAutoNum type="romanLcPeriod"/>
            </a:pPr>
            <a:r>
              <a:rPr lang="en-US" sz="2800" dirty="0">
                <a:solidFill>
                  <a:srgbClr val="E4FFFD"/>
                </a:solidFill>
                <a:latin typeface="Söhne"/>
              </a:rPr>
              <a:t>Long ciphertexts</a:t>
            </a:r>
          </a:p>
          <a:p>
            <a:pPr marL="1028700" lvl="1" indent="-571500" algn="just">
              <a:buFont typeface="+mj-lt"/>
              <a:buAutoNum type="romanLcPeriod"/>
            </a:pPr>
            <a:r>
              <a:rPr lang="en-US" sz="2800" dirty="0">
                <a:solidFill>
                  <a:srgbClr val="E4FFFD"/>
                </a:solidFill>
                <a:latin typeface="Söhne"/>
              </a:rPr>
              <a:t>No keyword search</a:t>
            </a:r>
          </a:p>
          <a:p>
            <a:pPr marL="1028700" lvl="1" indent="-571500" algn="just">
              <a:buFont typeface="+mj-lt"/>
              <a:buAutoNum type="romanLcPeriod"/>
            </a:pPr>
            <a:r>
              <a:rPr lang="en-US" sz="2800" dirty="0">
                <a:solidFill>
                  <a:srgbClr val="E4FFFD"/>
                </a:solidFill>
                <a:latin typeface="Söhne"/>
              </a:rPr>
              <a:t>No keyword updates</a:t>
            </a:r>
            <a:r>
              <a:rPr lang="en-US" sz="3200" dirty="0">
                <a:solidFill>
                  <a:srgbClr val="E4FFFD"/>
                </a:solidFill>
                <a:latin typeface="Söhne"/>
              </a:rPr>
              <a:t>           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B99FDA-2E64-ECF5-D52F-8A7626C79937}"/>
              </a:ext>
            </a:extLst>
          </p:cNvPr>
          <p:cNvGrpSpPr/>
          <p:nvPr/>
        </p:nvGrpSpPr>
        <p:grpSpPr>
          <a:xfrm>
            <a:off x="1409982" y="6568900"/>
            <a:ext cx="5006280" cy="4111995"/>
            <a:chOff x="1385425" y="4040872"/>
            <a:chExt cx="6412874" cy="5267326"/>
          </a:xfrm>
        </p:grpSpPr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62EB2F37-D2F1-D385-55A7-56EDC410EA71}"/>
                </a:ext>
              </a:extLst>
            </p:cNvPr>
            <p:cNvSpPr/>
            <p:nvPr/>
          </p:nvSpPr>
          <p:spPr>
            <a:xfrm rot="2885126">
              <a:off x="1821137" y="3743500"/>
              <a:ext cx="5267326" cy="5862069"/>
            </a:xfrm>
            <a:prstGeom prst="diagStripe">
              <a:avLst/>
            </a:prstGeom>
            <a:solidFill>
              <a:srgbClr val="E4FF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35" name="Picture 4" descr="An Introduction to AI Chatbots | Drift">
              <a:extLst>
                <a:ext uri="{FF2B5EF4-FFF2-40B4-BE49-F238E27FC236}">
                  <a16:creationId xmlns:a16="http://schemas.microsoft.com/office/drawing/2014/main" id="{E991D238-9489-CDA9-9998-F645986142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19"/>
            <a:stretch/>
          </p:blipFill>
          <p:spPr bwMode="auto">
            <a:xfrm>
              <a:off x="1385425" y="4945817"/>
              <a:ext cx="6412874" cy="1797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399F4A-F67E-DE2F-680B-2B5DBAEE8978}"/>
              </a:ext>
            </a:extLst>
          </p:cNvPr>
          <p:cNvGrpSpPr/>
          <p:nvPr/>
        </p:nvGrpSpPr>
        <p:grpSpPr>
          <a:xfrm rot="16200000">
            <a:off x="-9264680" y="980651"/>
            <a:ext cx="12612944" cy="4070400"/>
            <a:chOff x="-136259" y="1786320"/>
            <a:chExt cx="12612944" cy="407040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4A22E9-BD53-890C-4FB6-0C9293BC9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733" y="2806192"/>
              <a:ext cx="3389446" cy="1908472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318FB1E-45CC-3D03-FC6D-DBC9B596693B}"/>
                </a:ext>
              </a:extLst>
            </p:cNvPr>
            <p:cNvGrpSpPr/>
            <p:nvPr/>
          </p:nvGrpSpPr>
          <p:grpSpPr>
            <a:xfrm>
              <a:off x="-136259" y="1786320"/>
              <a:ext cx="12612944" cy="4070400"/>
              <a:chOff x="-184120" y="1761095"/>
              <a:chExt cx="12612944" cy="407040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E29B4B1-91A0-1E99-E1DA-07C2CF713EDC}"/>
                  </a:ext>
                </a:extLst>
              </p:cNvPr>
              <p:cNvGrpSpPr/>
              <p:nvPr/>
            </p:nvGrpSpPr>
            <p:grpSpPr>
              <a:xfrm>
                <a:off x="-184120" y="1761095"/>
                <a:ext cx="12612944" cy="4070400"/>
                <a:chOff x="-184120" y="1761095"/>
                <a:chExt cx="12612944" cy="4070400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529A94F-4DF0-EC9A-7BF0-66D26B6FEE50}"/>
                    </a:ext>
                  </a:extLst>
                </p:cNvPr>
                <p:cNvGrpSpPr/>
                <p:nvPr/>
              </p:nvGrpSpPr>
              <p:grpSpPr>
                <a:xfrm>
                  <a:off x="-184120" y="1761095"/>
                  <a:ext cx="12612944" cy="4070400"/>
                  <a:chOff x="-184120" y="1761095"/>
                  <a:chExt cx="12612944" cy="4070400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DE2D637F-C879-472C-49F7-7EEC07E017AA}"/>
                      </a:ext>
                    </a:extLst>
                  </p:cNvPr>
                  <p:cNvGrpSpPr/>
                  <p:nvPr/>
                </p:nvGrpSpPr>
                <p:grpSpPr>
                  <a:xfrm>
                    <a:off x="-184120" y="1761095"/>
                    <a:ext cx="12612944" cy="4070400"/>
                    <a:chOff x="-184120" y="1761095"/>
                    <a:chExt cx="12612944" cy="4070400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F76F6C4F-62A0-261A-2748-D8F3C7737C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84120" y="1761095"/>
                      <a:ext cx="12612944" cy="4070400"/>
                      <a:chOff x="-304457" y="1866340"/>
                      <a:chExt cx="12612944" cy="4070400"/>
                    </a:xfrm>
                  </p:grpSpPr>
                  <p:grpSp>
                    <p:nvGrpSpPr>
                      <p:cNvPr id="1025" name="Group 1024">
                        <a:extLst>
                          <a:ext uri="{FF2B5EF4-FFF2-40B4-BE49-F238E27FC236}">
                            <a16:creationId xmlns:a16="http://schemas.microsoft.com/office/drawing/2014/main" id="{F52EFB23-B538-51D2-6A56-4D3574935FC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288" y="1866340"/>
                        <a:ext cx="11856199" cy="4070400"/>
                        <a:chOff x="313248" y="1786320"/>
                        <a:chExt cx="14073351" cy="4831580"/>
                      </a:xfrm>
                    </p:grpSpPr>
                    <p:grpSp>
                      <p:nvGrpSpPr>
                        <p:cNvPr id="1033" name="Group 1032">
                          <a:extLst>
                            <a:ext uri="{FF2B5EF4-FFF2-40B4-BE49-F238E27FC236}">
                              <a16:creationId xmlns:a16="http://schemas.microsoft.com/office/drawing/2014/main" id="{F55295C7-2CB6-1EEB-3D4A-D5BB7EEE8B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13248" y="1786320"/>
                          <a:ext cx="14073351" cy="4831580"/>
                          <a:chOff x="-681538" y="1571606"/>
                          <a:chExt cx="14073351" cy="4831580"/>
                        </a:xfrm>
                      </p:grpSpPr>
                      <p:sp>
                        <p:nvSpPr>
                          <p:cNvPr id="1035" name="Block Arc 1034">
                            <a:extLst>
                              <a:ext uri="{FF2B5EF4-FFF2-40B4-BE49-F238E27FC236}">
                                <a16:creationId xmlns:a16="http://schemas.microsoft.com/office/drawing/2014/main" id="{71B43907-8935-59AF-5EBD-A7FDFBF967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4484" y="1571606"/>
                            <a:ext cx="4831580" cy="4831580"/>
                          </a:xfrm>
                          <a:prstGeom prst="blockArc">
                            <a:avLst>
                              <a:gd name="adj1" fmla="val 10413510"/>
                              <a:gd name="adj2" fmla="val 10408517"/>
                              <a:gd name="adj3" fmla="val 752"/>
                            </a:avLst>
                          </a:prstGeom>
                        </p:spPr>
                        <p:style>
                          <a:lnRef idx="2">
                            <a:schemeClr val="accent1">
                              <a:shade val="60000"/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tx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ontRef>
                        </p:style>
                        <p:txBody>
                          <a:bodyPr/>
                          <a:lstStyle/>
                          <a:p>
                            <a:endParaRPr lang="en-IN" dirty="0"/>
                          </a:p>
                        </p:txBody>
                      </p:sp>
                      <p:sp>
                        <p:nvSpPr>
                          <p:cNvPr id="1036" name="Freeform: Shape 1035">
                            <a:extLst>
                              <a:ext uri="{FF2B5EF4-FFF2-40B4-BE49-F238E27FC236}">
                                <a16:creationId xmlns:a16="http://schemas.microsoft.com/office/drawing/2014/main" id="{55854DD9-7C90-E951-BFC1-378DAD65133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965121" y="1848148"/>
                            <a:ext cx="4655846" cy="717378"/>
                          </a:xfrm>
                          <a:custGeom>
                            <a:avLst/>
                            <a:gdLst>
                              <a:gd name="connsiteX0" fmla="*/ 0 w 4655846"/>
                              <a:gd name="connsiteY0" fmla="*/ 0 h 717378"/>
                              <a:gd name="connsiteX1" fmla="*/ 4655846 w 4655846"/>
                              <a:gd name="connsiteY1" fmla="*/ 0 h 717378"/>
                              <a:gd name="connsiteX2" fmla="*/ 4655846 w 4655846"/>
                              <a:gd name="connsiteY2" fmla="*/ 717378 h 717378"/>
                              <a:gd name="connsiteX3" fmla="*/ 0 w 4655846"/>
                              <a:gd name="connsiteY3" fmla="*/ 717378 h 717378"/>
                              <a:gd name="connsiteX4" fmla="*/ 0 w 4655846"/>
                              <a:gd name="connsiteY4" fmla="*/ 0 h 7173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4655846" h="717378">
                                <a:moveTo>
                                  <a:pt x="0" y="0"/>
                                </a:moveTo>
                                <a:lnTo>
                                  <a:pt x="4655846" y="0"/>
                                </a:lnTo>
                                <a:lnTo>
                                  <a:pt x="4655846" y="717378"/>
                                </a:lnTo>
                                <a:lnTo>
                                  <a:pt x="0" y="717378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</p:spPr>
                        <p:style>
                          <a:lnRef idx="2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spcFirstLastPara="0" vert="horz" wrap="square" lIns="569419" tIns="93980" rIns="93980" bIns="93980" numCol="1" spcCol="1270" anchor="ctr" anchorCtr="0">
                            <a:noAutofit/>
                          </a:bodyPr>
                          <a:lstStyle/>
                          <a:p>
                            <a:pPr marL="0" lvl="0" indent="0" algn="l" defTabSz="1644650">
                              <a:lnSpc>
                                <a:spcPct val="90000"/>
                              </a:lnSpc>
                              <a:spcBef>
                                <a:spcPct val="0"/>
                              </a:spcBef>
                              <a:spcAft>
                                <a:spcPct val="35000"/>
                              </a:spcAft>
                              <a:buNone/>
                            </a:pPr>
                            <a:r>
                              <a:rPr lang="en-IN" sz="2250" kern="1200" dirty="0"/>
                              <a:t>Image </a:t>
                            </a:r>
                            <a:r>
                              <a:rPr lang="en-IN" sz="2250" dirty="0"/>
                              <a:t>G</a:t>
                            </a:r>
                            <a:r>
                              <a:rPr lang="en-IN" sz="2250" kern="1200" dirty="0"/>
                              <a:t>eneration </a:t>
                            </a:r>
                            <a:r>
                              <a:rPr lang="en-IN" sz="2250" dirty="0"/>
                              <a:t>C</a:t>
                            </a:r>
                            <a:r>
                              <a:rPr lang="en-IN" sz="2250" kern="1200" dirty="0"/>
                              <a:t>hatbots</a:t>
                            </a:r>
                          </a:p>
                        </p:txBody>
                      </p:sp>
                      <p:sp>
                        <p:nvSpPr>
                          <p:cNvPr id="1037" name="Oval 1036">
                            <a:extLst>
                              <a:ext uri="{FF2B5EF4-FFF2-40B4-BE49-F238E27FC236}">
                                <a16:creationId xmlns:a16="http://schemas.microsoft.com/office/drawing/2014/main" id="{0B9E2129-C0D2-BECB-D537-B7857D6CFD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45708" y="1767802"/>
                            <a:ext cx="896722" cy="89672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dk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ontRef>
                        </p:style>
                        <p:txBody>
                          <a:bodyPr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1038" name="Freeform: Shape 1037">
                            <a:extLst>
                              <a:ext uri="{FF2B5EF4-FFF2-40B4-BE49-F238E27FC236}">
                                <a16:creationId xmlns:a16="http://schemas.microsoft.com/office/drawing/2014/main" id="{05BDF1F7-BB65-A59C-A078-922194B922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569501" y="3628707"/>
                            <a:ext cx="4822312" cy="717378"/>
                          </a:xfrm>
                          <a:custGeom>
                            <a:avLst/>
                            <a:gdLst>
                              <a:gd name="connsiteX0" fmla="*/ 0 w 4822312"/>
                              <a:gd name="connsiteY0" fmla="*/ 0 h 717378"/>
                              <a:gd name="connsiteX1" fmla="*/ 4822312 w 4822312"/>
                              <a:gd name="connsiteY1" fmla="*/ 0 h 717378"/>
                              <a:gd name="connsiteX2" fmla="*/ 4822312 w 4822312"/>
                              <a:gd name="connsiteY2" fmla="*/ 717378 h 717378"/>
                              <a:gd name="connsiteX3" fmla="*/ 0 w 4822312"/>
                              <a:gd name="connsiteY3" fmla="*/ 717378 h 717378"/>
                              <a:gd name="connsiteX4" fmla="*/ 0 w 4822312"/>
                              <a:gd name="connsiteY4" fmla="*/ 0 h 7173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4822312" h="717378">
                                <a:moveTo>
                                  <a:pt x="0" y="0"/>
                                </a:moveTo>
                                <a:lnTo>
                                  <a:pt x="4822312" y="0"/>
                                </a:lnTo>
                                <a:lnTo>
                                  <a:pt x="4822312" y="717378"/>
                                </a:lnTo>
                                <a:lnTo>
                                  <a:pt x="0" y="717378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</p:spPr>
                        <p:style>
                          <a:lnRef idx="2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spcFirstLastPara="0" vert="horz" wrap="square" lIns="569419" tIns="93980" rIns="93980" bIns="93980" numCol="1" spcCol="1270" anchor="ctr" anchorCtr="0">
                            <a:noAutofit/>
                          </a:bodyPr>
                          <a:lstStyle/>
                          <a:p>
                            <a:pPr lvl="0" defTabSz="1644650">
                              <a:lnSpc>
                                <a:spcPct val="90000"/>
                              </a:lnSpc>
                              <a:spcBef>
                                <a:spcPct val="0"/>
                              </a:spcBef>
                              <a:spcAft>
                                <a:spcPct val="35000"/>
                              </a:spcAft>
                              <a:buNone/>
                            </a:pPr>
                            <a:r>
                              <a:rPr lang="en-IN" sz="2000" dirty="0"/>
                              <a:t>Art Generative Chatbots  </a:t>
                            </a:r>
                            <a:endParaRPr lang="en-IN" sz="2000" kern="1200" dirty="0"/>
                          </a:p>
                        </p:txBody>
                      </p:sp>
                      <p:sp>
                        <p:nvSpPr>
                          <p:cNvPr id="1039" name="Oval 1038">
                            <a:extLst>
                              <a:ext uri="{FF2B5EF4-FFF2-40B4-BE49-F238E27FC236}">
                                <a16:creationId xmlns:a16="http://schemas.microsoft.com/office/drawing/2014/main" id="{AD2B956D-4E23-1BC7-EFA9-2D9B3F0E38A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21139" y="3539034"/>
                            <a:ext cx="896722" cy="89672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dk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ontRef>
                        </p:style>
                        <p:txBody>
                          <a:bodyPr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1040" name="Freeform: Shape 1039">
                            <a:extLst>
                              <a:ext uri="{FF2B5EF4-FFF2-40B4-BE49-F238E27FC236}">
                                <a16:creationId xmlns:a16="http://schemas.microsoft.com/office/drawing/2014/main" id="{6A20D311-8872-56E5-A9D3-4121962505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88539" y="5629543"/>
                            <a:ext cx="4716182" cy="717378"/>
                          </a:xfrm>
                          <a:custGeom>
                            <a:avLst/>
                            <a:gdLst>
                              <a:gd name="connsiteX0" fmla="*/ 0 w 4716182"/>
                              <a:gd name="connsiteY0" fmla="*/ 0 h 717378"/>
                              <a:gd name="connsiteX1" fmla="*/ 4716182 w 4716182"/>
                              <a:gd name="connsiteY1" fmla="*/ 0 h 717378"/>
                              <a:gd name="connsiteX2" fmla="*/ 4716182 w 4716182"/>
                              <a:gd name="connsiteY2" fmla="*/ 717378 h 717378"/>
                              <a:gd name="connsiteX3" fmla="*/ 0 w 4716182"/>
                              <a:gd name="connsiteY3" fmla="*/ 717378 h 717378"/>
                              <a:gd name="connsiteX4" fmla="*/ 0 w 4716182"/>
                              <a:gd name="connsiteY4" fmla="*/ 0 h 7173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4716182" h="717378">
                                <a:moveTo>
                                  <a:pt x="0" y="0"/>
                                </a:moveTo>
                                <a:lnTo>
                                  <a:pt x="4716182" y="0"/>
                                </a:lnTo>
                                <a:lnTo>
                                  <a:pt x="4716182" y="717378"/>
                                </a:lnTo>
                                <a:lnTo>
                                  <a:pt x="0" y="717378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</p:spPr>
                        <p:style>
                          <a:lnRef idx="2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spcFirstLastPara="0" vert="horz" wrap="square" lIns="569419" tIns="93980" rIns="93980" bIns="93980" numCol="1" spcCol="1270" anchor="ctr" anchorCtr="0">
                            <a:noAutofit/>
                          </a:bodyPr>
                          <a:lstStyle/>
                          <a:p>
                            <a:pPr marL="0" lvl="0" indent="0" algn="l" defTabSz="1644650">
                              <a:lnSpc>
                                <a:spcPct val="90000"/>
                              </a:lnSpc>
                              <a:spcBef>
                                <a:spcPct val="0"/>
                              </a:spcBef>
                              <a:spcAft>
                                <a:spcPct val="35000"/>
                              </a:spcAft>
                              <a:buNone/>
                            </a:pPr>
                            <a:r>
                              <a:rPr lang="en-IN" sz="2200" kern="1200" dirty="0"/>
                              <a:t>Video Generatio</a:t>
                            </a:r>
                            <a:r>
                              <a:rPr lang="en-IN" sz="2200" dirty="0"/>
                              <a:t>n Chatbots</a:t>
                            </a:r>
                            <a:endParaRPr lang="en-IN" sz="2200" kern="1200" dirty="0"/>
                          </a:p>
                        </p:txBody>
                      </p:sp>
                      <p:sp>
                        <p:nvSpPr>
                          <p:cNvPr id="1041" name="Oval 1040">
                            <a:extLst>
                              <a:ext uri="{FF2B5EF4-FFF2-40B4-BE49-F238E27FC236}">
                                <a16:creationId xmlns:a16="http://schemas.microsoft.com/office/drawing/2014/main" id="{04CACD97-ACC8-09CC-199F-DADB07E68D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45708" y="5506464"/>
                            <a:ext cx="896722" cy="89672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dk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ontRef>
                        </p:style>
                        <p:txBody>
                          <a:bodyPr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1042" name="Freeform: Shape 1041">
                            <a:extLst>
                              <a:ext uri="{FF2B5EF4-FFF2-40B4-BE49-F238E27FC236}">
                                <a16:creationId xmlns:a16="http://schemas.microsoft.com/office/drawing/2014/main" id="{10E744B4-FCFB-6613-9821-B47F588BB9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-681538" y="1832848"/>
                            <a:ext cx="4956065" cy="717378"/>
                          </a:xfrm>
                          <a:custGeom>
                            <a:avLst/>
                            <a:gdLst>
                              <a:gd name="connsiteX0" fmla="*/ 0 w 4655846"/>
                              <a:gd name="connsiteY0" fmla="*/ 0 h 717378"/>
                              <a:gd name="connsiteX1" fmla="*/ 4655846 w 4655846"/>
                              <a:gd name="connsiteY1" fmla="*/ 0 h 717378"/>
                              <a:gd name="connsiteX2" fmla="*/ 4655846 w 4655846"/>
                              <a:gd name="connsiteY2" fmla="*/ 717378 h 717378"/>
                              <a:gd name="connsiteX3" fmla="*/ 0 w 4655846"/>
                              <a:gd name="connsiteY3" fmla="*/ 717378 h 717378"/>
                              <a:gd name="connsiteX4" fmla="*/ 0 w 4655846"/>
                              <a:gd name="connsiteY4" fmla="*/ 0 h 7173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4655846" h="717378">
                                <a:moveTo>
                                  <a:pt x="0" y="0"/>
                                </a:moveTo>
                                <a:lnTo>
                                  <a:pt x="4655846" y="0"/>
                                </a:lnTo>
                                <a:lnTo>
                                  <a:pt x="4655846" y="717378"/>
                                </a:lnTo>
                                <a:lnTo>
                                  <a:pt x="0" y="717378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</p:spPr>
                        <p:style>
                          <a:lnRef idx="2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spcFirstLastPara="0" vert="horz" wrap="square" lIns="569419" tIns="93980" rIns="93980" bIns="93980" numCol="1" spcCol="1270" anchor="ctr" anchorCtr="0">
                            <a:noAutofit/>
                          </a:bodyPr>
                          <a:lstStyle/>
                          <a:p>
                            <a:pPr marL="0" lvl="0" indent="0" algn="l" defTabSz="1644650">
                              <a:lnSpc>
                                <a:spcPct val="90000"/>
                              </a:lnSpc>
                              <a:spcBef>
                                <a:spcPct val="0"/>
                              </a:spcBef>
                              <a:spcAft>
                                <a:spcPct val="35000"/>
                              </a:spcAft>
                              <a:buNone/>
                            </a:pPr>
                            <a:r>
                              <a:rPr lang="en-IN" sz="2200" kern="1200" dirty="0"/>
                              <a:t>Content </a:t>
                            </a:r>
                            <a:r>
                              <a:rPr lang="en-IN" sz="2200" dirty="0"/>
                              <a:t>G</a:t>
                            </a:r>
                            <a:r>
                              <a:rPr lang="en-IN" sz="2200" kern="1200" dirty="0"/>
                              <a:t>eneration Chatbots</a:t>
                            </a:r>
                          </a:p>
                        </p:txBody>
                      </p:sp>
                    </p:grpSp>
                    <p:sp>
                      <p:nvSpPr>
                        <p:cNvPr id="1034" name="Oval 1033">
                          <a:extLst>
                            <a:ext uri="{FF2B5EF4-FFF2-40B4-BE49-F238E27FC236}">
                              <a16:creationId xmlns:a16="http://schemas.microsoft.com/office/drawing/2014/main" id="{E9B7BE3D-CA85-3B7F-07EF-A75FE77CE7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75917" y="1970739"/>
                          <a:ext cx="896722" cy="896722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dk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 dirty="0"/>
                        </a:p>
                      </p:txBody>
                    </p:sp>
                  </p:grpSp>
                  <p:sp>
                    <p:nvSpPr>
                      <p:cNvPr id="1027" name="Freeform: Shape 1026">
                        <a:extLst>
                          <a:ext uri="{FF2B5EF4-FFF2-40B4-BE49-F238E27FC236}">
                            <a16:creationId xmlns:a16="http://schemas.microsoft.com/office/drawing/2014/main" id="{788970C1-BD10-E4F0-6BDB-BCC98C33A2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04457" y="3612045"/>
                        <a:ext cx="4370267" cy="604360"/>
                      </a:xfrm>
                      <a:custGeom>
                        <a:avLst/>
                        <a:gdLst>
                          <a:gd name="connsiteX0" fmla="*/ 0 w 4822312"/>
                          <a:gd name="connsiteY0" fmla="*/ 0 h 717378"/>
                          <a:gd name="connsiteX1" fmla="*/ 4822312 w 4822312"/>
                          <a:gd name="connsiteY1" fmla="*/ 0 h 717378"/>
                          <a:gd name="connsiteX2" fmla="*/ 4822312 w 4822312"/>
                          <a:gd name="connsiteY2" fmla="*/ 717378 h 717378"/>
                          <a:gd name="connsiteX3" fmla="*/ 0 w 4822312"/>
                          <a:gd name="connsiteY3" fmla="*/ 717378 h 717378"/>
                          <a:gd name="connsiteX4" fmla="*/ 0 w 4822312"/>
                          <a:gd name="connsiteY4" fmla="*/ 0 h 7173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822312" h="717378">
                            <a:moveTo>
                              <a:pt x="0" y="0"/>
                            </a:moveTo>
                            <a:lnTo>
                              <a:pt x="4822312" y="0"/>
                            </a:lnTo>
                            <a:lnTo>
                              <a:pt x="4822312" y="717378"/>
                            </a:lnTo>
                            <a:lnTo>
                              <a:pt x="0" y="71737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569419" tIns="93980" rIns="93980" bIns="93980" numCol="1" spcCol="1270" anchor="ctr" anchorCtr="0">
                        <a:noAutofit/>
                      </a:bodyPr>
                      <a:lstStyle/>
                      <a:p>
                        <a:pPr marL="0" lvl="0" indent="0" algn="l" defTabSz="16446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IN" sz="2200" kern="1200" dirty="0"/>
                          <a:t>Code </a:t>
                        </a:r>
                        <a:r>
                          <a:rPr lang="en-IN" sz="2200" dirty="0"/>
                          <a:t>G</a:t>
                        </a:r>
                        <a:r>
                          <a:rPr lang="en-IN" sz="2200" kern="1200" dirty="0"/>
                          <a:t>eneration Chatbots</a:t>
                        </a:r>
                      </a:p>
                    </p:txBody>
                  </p:sp>
                  <p:sp>
                    <p:nvSpPr>
                      <p:cNvPr id="1029" name="Oval 1028">
                        <a:extLst>
                          <a:ext uri="{FF2B5EF4-FFF2-40B4-BE49-F238E27FC236}">
                            <a16:creationId xmlns:a16="http://schemas.microsoft.com/office/drawing/2014/main" id="{BA686703-EE74-8F89-A2DA-09E4B37922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9190" y="3523815"/>
                        <a:ext cx="755450" cy="75545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dk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31" name="Freeform: Shape 1030">
                        <a:extLst>
                          <a:ext uri="{FF2B5EF4-FFF2-40B4-BE49-F238E27FC236}">
                            <a16:creationId xmlns:a16="http://schemas.microsoft.com/office/drawing/2014/main" id="{EA8B62E7-64F2-3C35-DC3F-A0F4950F42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012" y="5181290"/>
                        <a:ext cx="4175274" cy="604360"/>
                      </a:xfrm>
                      <a:custGeom>
                        <a:avLst/>
                        <a:gdLst>
                          <a:gd name="connsiteX0" fmla="*/ 0 w 4655846"/>
                          <a:gd name="connsiteY0" fmla="*/ 0 h 717378"/>
                          <a:gd name="connsiteX1" fmla="*/ 4655846 w 4655846"/>
                          <a:gd name="connsiteY1" fmla="*/ 0 h 717378"/>
                          <a:gd name="connsiteX2" fmla="*/ 4655846 w 4655846"/>
                          <a:gd name="connsiteY2" fmla="*/ 717378 h 717378"/>
                          <a:gd name="connsiteX3" fmla="*/ 0 w 4655846"/>
                          <a:gd name="connsiteY3" fmla="*/ 717378 h 717378"/>
                          <a:gd name="connsiteX4" fmla="*/ 0 w 4655846"/>
                          <a:gd name="connsiteY4" fmla="*/ 0 h 7173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55846" h="717378">
                            <a:moveTo>
                              <a:pt x="0" y="0"/>
                            </a:moveTo>
                            <a:lnTo>
                              <a:pt x="4655846" y="0"/>
                            </a:lnTo>
                            <a:lnTo>
                              <a:pt x="4655846" y="717378"/>
                            </a:lnTo>
                            <a:lnTo>
                              <a:pt x="0" y="71737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569419" tIns="93980" rIns="93980" bIns="93980" numCol="1" spcCol="1270" anchor="ctr" anchorCtr="0">
                        <a:noAutofit/>
                      </a:bodyPr>
                      <a:lstStyle/>
                      <a:p>
                        <a:pPr marL="0" lvl="0" indent="0" algn="l" defTabSz="16446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IN" sz="2200" dirty="0"/>
                          <a:t>Music </a:t>
                        </a:r>
                        <a:r>
                          <a:rPr lang="en-IN" sz="2200" kern="1200" dirty="0"/>
                          <a:t> </a:t>
                        </a:r>
                        <a:r>
                          <a:rPr lang="en-IN" sz="2200" dirty="0"/>
                          <a:t>G</a:t>
                        </a:r>
                        <a:r>
                          <a:rPr lang="en-IN" sz="2200" kern="1200" dirty="0"/>
                          <a:t>eneration Chatbots</a:t>
                        </a:r>
                      </a:p>
                    </p:txBody>
                  </p:sp>
                  <p:sp>
                    <p:nvSpPr>
                      <p:cNvPr id="1032" name="Oval 1031">
                        <a:extLst>
                          <a:ext uri="{FF2B5EF4-FFF2-40B4-BE49-F238E27FC236}">
                            <a16:creationId xmlns:a16="http://schemas.microsoft.com/office/drawing/2014/main" id="{EEA74B07-FBA4-345B-2E6B-4AB8B70D50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60112" y="5116570"/>
                        <a:ext cx="755450" cy="75545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dk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CD77D5D1-43DE-C1A6-3587-4A0348EA53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45431" y="2064334"/>
                      <a:ext cx="452211" cy="4522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4" name="Picture 1023">
                      <a:extLst>
                        <a:ext uri="{FF2B5EF4-FFF2-40B4-BE49-F238E27FC236}">
                          <a16:creationId xmlns:a16="http://schemas.microsoft.com/office/drawing/2014/main" id="{351B4C39-AF1A-076E-FF77-C2A8025BF3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4088" y="3439675"/>
                      <a:ext cx="671487" cy="67148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A490F04B-AEBE-90F8-691B-398D293DD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84977" y="5159251"/>
                    <a:ext cx="497272" cy="49727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A23D499C-769C-0A00-7A21-D9895F8DCF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7446" y="2054599"/>
                  <a:ext cx="481715" cy="481715"/>
                </a:xfrm>
                <a:prstGeom prst="rect">
                  <a:avLst/>
                </a:prstGeom>
              </p:spPr>
            </p:pic>
            <p:pic>
              <p:nvPicPr>
                <p:cNvPr id="59" name="Picture 4" descr="Art - Free art icons">
                  <a:extLst>
                    <a:ext uri="{FF2B5EF4-FFF2-40B4-BE49-F238E27FC236}">
                      <a16:creationId xmlns:a16="http://schemas.microsoft.com/office/drawing/2014/main" id="{18E30CFF-2843-53EF-075F-10F7A2E92D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56754" y="3473271"/>
                  <a:ext cx="571318" cy="571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6" name="Picture 6" descr="Video icons for free download | Freepik">
                <a:extLst>
                  <a:ext uri="{FF2B5EF4-FFF2-40B4-BE49-F238E27FC236}">
                    <a16:creationId xmlns:a16="http://schemas.microsoft.com/office/drawing/2014/main" id="{E67F9719-8B83-3145-6CC8-495EF5C828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125" y="5166079"/>
                <a:ext cx="546381" cy="546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3262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4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68E4849-41E0-9B80-AD50-3543F5DE8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5125" y="2010121"/>
            <a:ext cx="4155324" cy="5540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3B0E25-2152-E381-6E09-13D875DBF783}"/>
              </a:ext>
            </a:extLst>
          </p:cNvPr>
          <p:cNvSpPr txBox="1"/>
          <p:nvPr/>
        </p:nvSpPr>
        <p:spPr>
          <a:xfrm>
            <a:off x="432012" y="438995"/>
            <a:ext cx="9348549" cy="82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600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  <a:t>Proposed System</a:t>
            </a:r>
            <a:r>
              <a:rPr lang="en-IN" sz="3600" b="1" i="0" spc="300" dirty="0">
                <a:solidFill>
                  <a:srgbClr val="E4FFFD"/>
                </a:solidFill>
                <a:effectLst/>
                <a:latin typeface="Rockwell Extra Bold" panose="02060903040505020403" pitchFamily="18" charset="0"/>
              </a:rPr>
              <a:t> </a:t>
            </a:r>
            <a:endParaRPr kumimoji="0" lang="en-US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E4FFFD"/>
              </a:solidFill>
              <a:effectLst/>
              <a:uLnTx/>
              <a:uFillTx/>
              <a:latin typeface="Rockwell Extra Bold" panose="020609030405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B3EA2-6DE1-D090-4026-27FF86CABFA9}"/>
              </a:ext>
            </a:extLst>
          </p:cNvPr>
          <p:cNvSpPr txBox="1"/>
          <p:nvPr/>
        </p:nvSpPr>
        <p:spPr>
          <a:xfrm>
            <a:off x="-6801020" y="3102801"/>
            <a:ext cx="47891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Chatbots available on Internet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A9DFA-73B6-E49D-9932-4C21CACBEBF4}"/>
              </a:ext>
            </a:extLst>
          </p:cNvPr>
          <p:cNvSpPr txBox="1"/>
          <p:nvPr/>
        </p:nvSpPr>
        <p:spPr>
          <a:xfrm>
            <a:off x="-9522398" y="3869115"/>
            <a:ext cx="5442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Challenges and Limitations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87870-E9CF-EAD3-2D12-6E4F55246B03}"/>
              </a:ext>
            </a:extLst>
          </p:cNvPr>
          <p:cNvSpPr txBox="1"/>
          <p:nvPr/>
        </p:nvSpPr>
        <p:spPr>
          <a:xfrm>
            <a:off x="-12798772" y="5171654"/>
            <a:ext cx="452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Ethical Considerations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17E47-9160-3C55-7EF0-08A6AE9D81F6}"/>
              </a:ext>
            </a:extLst>
          </p:cNvPr>
          <p:cNvSpPr txBox="1"/>
          <p:nvPr/>
        </p:nvSpPr>
        <p:spPr>
          <a:xfrm>
            <a:off x="-10306131" y="4635429"/>
            <a:ext cx="3126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A Case Study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3F8B3-9314-D25B-95B0-BF915C396ABC}"/>
              </a:ext>
            </a:extLst>
          </p:cNvPr>
          <p:cNvSpPr txBox="1"/>
          <p:nvPr/>
        </p:nvSpPr>
        <p:spPr>
          <a:xfrm>
            <a:off x="-13621734" y="5936741"/>
            <a:ext cx="2699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Conclusion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094F7-C5DE-89C6-229D-A39DF1AFB82F}"/>
              </a:ext>
            </a:extLst>
          </p:cNvPr>
          <p:cNvSpPr txBox="1"/>
          <p:nvPr/>
        </p:nvSpPr>
        <p:spPr>
          <a:xfrm>
            <a:off x="11155680" y="-2674130"/>
            <a:ext cx="4680755" cy="75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Benefits of AI Chatbots 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4FFF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4" descr="Artificial Intelligence (AI) Chatbots for Sales and Support">
            <a:extLst>
              <a:ext uri="{FF2B5EF4-FFF2-40B4-BE49-F238E27FC236}">
                <a16:creationId xmlns:a16="http://schemas.microsoft.com/office/drawing/2014/main" id="{3A652630-E592-E063-6CDC-C79FD7DF6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5498" y="-15657727"/>
            <a:ext cx="16586712" cy="1631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AD12259-BF57-E3E4-20CF-42B1F5EEDC2E}"/>
              </a:ext>
            </a:extLst>
          </p:cNvPr>
          <p:cNvSpPr txBox="1"/>
          <p:nvPr/>
        </p:nvSpPr>
        <p:spPr>
          <a:xfrm>
            <a:off x="432012" y="-3758369"/>
            <a:ext cx="695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E4FFFD"/>
                </a:solidFill>
                <a:latin typeface="+mj-lt"/>
              </a:rPr>
              <a:t>AI chatbots are economically friendly.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742396-B96B-E4B5-1C5F-D34D7D131150}"/>
              </a:ext>
            </a:extLst>
          </p:cNvPr>
          <p:cNvSpPr txBox="1"/>
          <p:nvPr/>
        </p:nvSpPr>
        <p:spPr>
          <a:xfrm>
            <a:off x="2618846" y="9825930"/>
            <a:ext cx="695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E4FFFD"/>
                </a:solidFill>
                <a:latin typeface="+mj-lt"/>
              </a:rPr>
              <a:t>Has Infinite amount of patience.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710AF3-98C8-B9DF-CD7A-4855BE6DC4D4}"/>
              </a:ext>
            </a:extLst>
          </p:cNvPr>
          <p:cNvSpPr txBox="1"/>
          <p:nvPr/>
        </p:nvSpPr>
        <p:spPr>
          <a:xfrm>
            <a:off x="13032033" y="9047142"/>
            <a:ext cx="695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E4FFFD"/>
                </a:solidFill>
                <a:latin typeface="+mj-lt"/>
              </a:rPr>
              <a:t>24/7 Availability.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4A8F08-78E3-7E96-9C0B-1177E642EF35}"/>
              </a:ext>
            </a:extLst>
          </p:cNvPr>
          <p:cNvSpPr txBox="1"/>
          <p:nvPr/>
        </p:nvSpPr>
        <p:spPr>
          <a:xfrm>
            <a:off x="10096019" y="-2039327"/>
            <a:ext cx="82390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E4FFFD"/>
                </a:solidFill>
                <a:latin typeface="+mj-lt"/>
              </a:rPr>
              <a:t>Chatbots respond to users’ queries instantly.</a:t>
            </a:r>
            <a:endParaRPr lang="en-IN" sz="4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FB05E7-4C6C-0B69-9EB9-808CAF1ABFB7}"/>
              </a:ext>
            </a:extLst>
          </p:cNvPr>
          <p:cNvSpPr txBox="1"/>
          <p:nvPr/>
        </p:nvSpPr>
        <p:spPr>
          <a:xfrm>
            <a:off x="14590622" y="3020419"/>
            <a:ext cx="100100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E4FFFD"/>
                </a:solidFill>
                <a:latin typeface="Söhne"/>
              </a:rPr>
              <a:t>Automation reduces the likelihood of human errors.</a:t>
            </a:r>
            <a:endParaRPr lang="en-IN" sz="3200" dirty="0">
              <a:solidFill>
                <a:srgbClr val="E4FFFD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8C2AB-4DDF-7B09-7BD6-C30FE41BB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5919" flipH="1">
            <a:off x="2835546" y="7732211"/>
            <a:ext cx="13174480" cy="9903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F05EB-54F6-755B-D6A2-852957DD9298}"/>
              </a:ext>
            </a:extLst>
          </p:cNvPr>
          <p:cNvSpPr txBox="1"/>
          <p:nvPr/>
        </p:nvSpPr>
        <p:spPr>
          <a:xfrm>
            <a:off x="8791817" y="7402684"/>
            <a:ext cx="5110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E4FFFD"/>
                </a:solidFill>
                <a:latin typeface="Bradley Hand ITC" panose="03070402050302030203" pitchFamily="66" charset="0"/>
              </a:rPr>
              <a:t>ChatGPT</a:t>
            </a:r>
            <a:r>
              <a:rPr lang="en-US" sz="3200" b="1" dirty="0">
                <a:solidFill>
                  <a:srgbClr val="E4FFFD"/>
                </a:solidFill>
                <a:latin typeface="Bradley Hand ITC" panose="03070402050302030203" pitchFamily="66" charset="0"/>
              </a:rPr>
              <a:t>: </a:t>
            </a:r>
            <a:r>
              <a:rPr lang="en-US" sz="3200" dirty="0">
                <a:solidFill>
                  <a:srgbClr val="E4FFFD"/>
                </a:solidFill>
                <a:latin typeface="Bradley Hand ITC" panose="03070402050302030203" pitchFamily="66" charset="0"/>
              </a:rPr>
              <a:t>Solves anything</a:t>
            </a:r>
            <a:endParaRPr lang="en-IN" sz="3200" dirty="0">
              <a:solidFill>
                <a:srgbClr val="E4FFFD"/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30C8D-E93B-C30A-96F3-CE1F88B67198}"/>
              </a:ext>
            </a:extLst>
          </p:cNvPr>
          <p:cNvSpPr txBox="1"/>
          <p:nvPr/>
        </p:nvSpPr>
        <p:spPr>
          <a:xfrm>
            <a:off x="16196534" y="6458575"/>
            <a:ext cx="382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E4FFFD"/>
                </a:solidFill>
                <a:latin typeface="Gabriola" panose="04040605051002020D02" pitchFamily="82" charset="0"/>
              </a:rPr>
              <a:t>Midjourney</a:t>
            </a:r>
            <a:r>
              <a:rPr lang="en-US" sz="3600" dirty="0">
                <a:solidFill>
                  <a:srgbClr val="E4FFFD"/>
                </a:solidFill>
                <a:latin typeface="Gabriola" panose="04040605051002020D02" pitchFamily="82" charset="0"/>
              </a:rPr>
              <a:t>: Generates art</a:t>
            </a:r>
            <a:endParaRPr lang="en-IN" sz="3600" dirty="0">
              <a:solidFill>
                <a:srgbClr val="E4FFFD"/>
              </a:solidFill>
              <a:latin typeface="Gabriola" panose="04040605051002020D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46F4B-1974-155E-2EA6-B22A870FED9B}"/>
              </a:ext>
            </a:extLst>
          </p:cNvPr>
          <p:cNvSpPr txBox="1"/>
          <p:nvPr/>
        </p:nvSpPr>
        <p:spPr>
          <a:xfrm>
            <a:off x="-6801020" y="7695071"/>
            <a:ext cx="65315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u="sng" dirty="0">
                <a:solidFill>
                  <a:srgbClr val="E4FFFD"/>
                </a:solidFill>
                <a:latin typeface="Freestyle Script" panose="030804020302050B0404" pitchFamily="66" charset="0"/>
              </a:rPr>
              <a:t>Writesonic</a:t>
            </a:r>
            <a:r>
              <a:rPr lang="en-US" sz="6600" dirty="0">
                <a:solidFill>
                  <a:srgbClr val="E4FFFD"/>
                </a:solidFill>
                <a:latin typeface="Freestyle Script" panose="030804020302050B0404" pitchFamily="66" charset="0"/>
              </a:rPr>
              <a:t>: Writes anything</a:t>
            </a:r>
            <a:endParaRPr lang="en-IN" sz="6600" dirty="0">
              <a:solidFill>
                <a:srgbClr val="E4FFFD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854D4-4800-CF17-F937-0512FD97037A}"/>
              </a:ext>
            </a:extLst>
          </p:cNvPr>
          <p:cNvSpPr txBox="1"/>
          <p:nvPr/>
        </p:nvSpPr>
        <p:spPr>
          <a:xfrm>
            <a:off x="-9317796" y="1720774"/>
            <a:ext cx="427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E4FFFD"/>
                </a:solidFill>
                <a:latin typeface="Harrington" panose="04040505050A02020702" pitchFamily="82" charset="0"/>
              </a:rPr>
              <a:t>Replit</a:t>
            </a:r>
            <a:r>
              <a:rPr lang="en-US" sz="2400" dirty="0">
                <a:solidFill>
                  <a:srgbClr val="E4FFFD"/>
                </a:solidFill>
                <a:latin typeface="Harrington" panose="04040505050A02020702" pitchFamily="82" charset="0"/>
              </a:rPr>
              <a:t>: Generate codes</a:t>
            </a:r>
            <a:endParaRPr lang="en-IN" sz="2400" dirty="0">
              <a:solidFill>
                <a:srgbClr val="E4FFFD"/>
              </a:solidFill>
              <a:latin typeface="Harrington" panose="04040505050A020207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938DE-4135-6EC1-5EF9-202697BC3F35}"/>
              </a:ext>
            </a:extLst>
          </p:cNvPr>
          <p:cNvSpPr txBox="1"/>
          <p:nvPr/>
        </p:nvSpPr>
        <p:spPr>
          <a:xfrm>
            <a:off x="13838964" y="-376223"/>
            <a:ext cx="5440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>
                <a:solidFill>
                  <a:srgbClr val="E4FFFD"/>
                </a:solidFill>
                <a:latin typeface="Pristina" panose="03060402040406080204" pitchFamily="66" charset="0"/>
              </a:rPr>
              <a:t>Soundraw</a:t>
            </a:r>
            <a:r>
              <a:rPr lang="en-US" sz="4500" b="1" dirty="0">
                <a:solidFill>
                  <a:srgbClr val="E4FFFD"/>
                </a:solidFill>
                <a:latin typeface="Pristina" panose="03060402040406080204" pitchFamily="66" charset="0"/>
              </a:rPr>
              <a:t>: </a:t>
            </a:r>
            <a:r>
              <a:rPr lang="en-US" sz="4500" dirty="0">
                <a:solidFill>
                  <a:srgbClr val="E4FFFD"/>
                </a:solidFill>
                <a:latin typeface="Pristina" panose="03060402040406080204" pitchFamily="66" charset="0"/>
              </a:rPr>
              <a:t>Generates music</a:t>
            </a:r>
            <a:endParaRPr lang="en-IN" sz="4500" dirty="0">
              <a:solidFill>
                <a:srgbClr val="E4FFFD"/>
              </a:solidFill>
              <a:latin typeface="Pristina" panose="0306040204040608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6E7FC-DBAB-8A6C-FFE9-04C6D484358C}"/>
              </a:ext>
            </a:extLst>
          </p:cNvPr>
          <p:cNvSpPr txBox="1"/>
          <p:nvPr/>
        </p:nvSpPr>
        <p:spPr>
          <a:xfrm>
            <a:off x="15446066" y="12483627"/>
            <a:ext cx="580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rgbClr val="E4FFFD"/>
                </a:solidFill>
                <a:latin typeface="Lucida Calligraphy" panose="03010101010101010101" pitchFamily="66" charset="0"/>
              </a:rPr>
              <a:t>SlidesAI</a:t>
            </a:r>
            <a:r>
              <a:rPr lang="en-US" sz="1600" b="1" u="sng" dirty="0">
                <a:solidFill>
                  <a:srgbClr val="E4FFFD"/>
                </a:solidFill>
                <a:latin typeface="Lucida Calligraphy" panose="03010101010101010101" pitchFamily="66" charset="0"/>
              </a:rPr>
              <a:t>:</a:t>
            </a:r>
            <a:r>
              <a:rPr lang="en-US" sz="1600" dirty="0">
                <a:solidFill>
                  <a:srgbClr val="E4FFFD"/>
                </a:solidFill>
                <a:latin typeface="Lucida Calligraphy" panose="03010101010101010101" pitchFamily="66" charset="0"/>
              </a:rPr>
              <a:t> Generate PPTs</a:t>
            </a:r>
            <a:endParaRPr lang="en-IN" sz="1600" dirty="0">
              <a:solidFill>
                <a:srgbClr val="E4FFFD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929701-E8C0-3763-8060-84D91FF6EC4E}"/>
              </a:ext>
            </a:extLst>
          </p:cNvPr>
          <p:cNvSpPr txBox="1"/>
          <p:nvPr/>
        </p:nvSpPr>
        <p:spPr>
          <a:xfrm>
            <a:off x="14487780" y="1852903"/>
            <a:ext cx="433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FFFD"/>
                </a:solidFill>
              </a:rPr>
              <a:t>Remove.bg: Remove background in images</a:t>
            </a:r>
            <a:endParaRPr lang="en-IN" dirty="0">
              <a:solidFill>
                <a:srgbClr val="E4FFF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502CB-18EC-75D4-C9B1-088B5A4E4352}"/>
              </a:ext>
            </a:extLst>
          </p:cNvPr>
          <p:cNvSpPr txBox="1"/>
          <p:nvPr/>
        </p:nvSpPr>
        <p:spPr>
          <a:xfrm>
            <a:off x="5465466" y="-2698801"/>
            <a:ext cx="8215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4FFFD"/>
                </a:solidFill>
                <a:latin typeface="Papyrus" panose="03070502060502030205" pitchFamily="66" charset="0"/>
              </a:rPr>
              <a:t>Wordtune: Summarizes the notes</a:t>
            </a:r>
            <a:endParaRPr lang="en-IN" sz="4400" dirty="0">
              <a:solidFill>
                <a:srgbClr val="E4FFFD"/>
              </a:solidFill>
              <a:latin typeface="Papyrus" panose="03070502060502030205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1E0C6-03B1-FF49-F1A2-19FB44041D0D}"/>
              </a:ext>
            </a:extLst>
          </p:cNvPr>
          <p:cNvSpPr txBox="1"/>
          <p:nvPr/>
        </p:nvSpPr>
        <p:spPr>
          <a:xfrm>
            <a:off x="449528" y="1513378"/>
            <a:ext cx="107890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</a:rPr>
              <a:t> Introduces CPAB-KSDS: Ciphertext-Policy Attribute-Based Encryption with Keyword Search and Data Sharing.</a:t>
            </a:r>
          </a:p>
          <a:p>
            <a:endParaRPr lang="en-US" sz="2800" dirty="0">
              <a:solidFill>
                <a:srgbClr val="E4FFFD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</a:rPr>
              <a:t> Enables encrypted search and secure sharing.</a:t>
            </a:r>
          </a:p>
          <a:p>
            <a:endParaRPr lang="en-US" sz="2800" dirty="0">
              <a:solidFill>
                <a:srgbClr val="E4FFFD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</a:rPr>
              <a:t> Supports keyword updates.</a:t>
            </a:r>
          </a:p>
          <a:p>
            <a:endParaRPr lang="en-US" sz="2800" dirty="0">
              <a:solidFill>
                <a:srgbClr val="E4FFFD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</a:rPr>
              <a:t> Does not require a Public Key Generator(PKG).</a:t>
            </a:r>
          </a:p>
        </p:txBody>
      </p:sp>
    </p:spTree>
    <p:extLst>
      <p:ext uri="{BB962C8B-B14F-4D97-AF65-F5344CB8AC3E}">
        <p14:creationId xmlns:p14="http://schemas.microsoft.com/office/powerpoint/2010/main" val="200360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23F04C-C4DC-0D8A-C142-1E6617D6D9B6}"/>
              </a:ext>
            </a:extLst>
          </p:cNvPr>
          <p:cNvSpPr txBox="1"/>
          <p:nvPr/>
        </p:nvSpPr>
        <p:spPr>
          <a:xfrm>
            <a:off x="19518996" y="-6318990"/>
            <a:ext cx="468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IN" sz="3200" b="1" i="1" strike="noStrike" kern="1200" cap="none" spc="0" normalizeH="0" baseline="0" noProof="0" dirty="0">
                <a:ln>
                  <a:noFill/>
                </a:ln>
                <a:solidFill>
                  <a:srgbClr val="E4FFFD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2400" b="1" dirty="0">
              <a:solidFill>
                <a:srgbClr val="E4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B3EA2-6DE1-D090-4026-27FF86CABFA9}"/>
              </a:ext>
            </a:extLst>
          </p:cNvPr>
          <p:cNvSpPr txBox="1"/>
          <p:nvPr/>
        </p:nvSpPr>
        <p:spPr>
          <a:xfrm>
            <a:off x="488526" y="491890"/>
            <a:ext cx="8569731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spc="300" dirty="0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Rockwell Extra Bold" panose="02060903040505020403" pitchFamily="18" charset="0"/>
              </a:rPr>
              <a:t>S</a:t>
            </a:r>
            <a:r>
              <a:rPr lang="en-IN" sz="3600" b="1" spc="300" dirty="0" err="1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Rockwell Extra Bold" panose="02060903040505020403" pitchFamily="18" charset="0"/>
              </a:rPr>
              <a:t>ystem</a:t>
            </a:r>
            <a:r>
              <a:rPr lang="en-IN" sz="3600" b="1" spc="300" dirty="0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Rockwell Extra Bold" panose="02060903040505020403" pitchFamily="18" charset="0"/>
              </a:rPr>
              <a:t> Architecture</a:t>
            </a:r>
          </a:p>
          <a:p>
            <a:endParaRPr lang="en-IN" sz="3600" b="1" spc="300" dirty="0">
              <a:solidFill>
                <a:srgbClr val="E4FFFD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Rockwell Extra Bold" panose="020609030405050204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spc="300" dirty="0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Components:</a:t>
            </a:r>
          </a:p>
          <a:p>
            <a:r>
              <a:rPr lang="en-IN" sz="2800" spc="300" dirty="0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   - Data Owner</a:t>
            </a:r>
          </a:p>
          <a:p>
            <a:r>
              <a:rPr lang="en-IN" sz="2800" spc="300" dirty="0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   - Delegator</a:t>
            </a:r>
          </a:p>
          <a:p>
            <a:r>
              <a:rPr lang="en-IN" sz="2800" spc="300" dirty="0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   - </a:t>
            </a:r>
            <a:r>
              <a:rPr lang="en-IN" sz="2800" spc="300" dirty="0" err="1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Delegatee</a:t>
            </a:r>
            <a:endParaRPr lang="en-IN" sz="2800" spc="300" dirty="0">
              <a:solidFill>
                <a:srgbClr val="E4FFFD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800" spc="300" dirty="0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   - Cloud Server</a:t>
            </a:r>
          </a:p>
          <a:p>
            <a:endParaRPr lang="en-IN" sz="2800" spc="300" dirty="0">
              <a:solidFill>
                <a:srgbClr val="E4FFFD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spc="300" dirty="0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Each has distinct roles in uploading, sharing, and authorizing encrypted data.</a:t>
            </a:r>
          </a:p>
          <a:p>
            <a:endParaRPr lang="en-IN" sz="2800" spc="300" dirty="0">
              <a:solidFill>
                <a:srgbClr val="E4FFFD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spc="300" dirty="0">
                <a:solidFill>
                  <a:srgbClr val="E4FFFD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System enables secure, searchable sharing.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A9DFA-73B6-E49D-9932-4C21CACBEBF4}"/>
              </a:ext>
            </a:extLst>
          </p:cNvPr>
          <p:cNvSpPr txBox="1"/>
          <p:nvPr/>
        </p:nvSpPr>
        <p:spPr>
          <a:xfrm>
            <a:off x="-9522398" y="3869115"/>
            <a:ext cx="5442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Challenges and Limitations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87870-E9CF-EAD3-2D12-6E4F55246B03}"/>
              </a:ext>
            </a:extLst>
          </p:cNvPr>
          <p:cNvSpPr txBox="1"/>
          <p:nvPr/>
        </p:nvSpPr>
        <p:spPr>
          <a:xfrm>
            <a:off x="-12798772" y="5171654"/>
            <a:ext cx="452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Ethical Considerations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17E47-9160-3C55-7EF0-08A6AE9D81F6}"/>
              </a:ext>
            </a:extLst>
          </p:cNvPr>
          <p:cNvSpPr txBox="1"/>
          <p:nvPr/>
        </p:nvSpPr>
        <p:spPr>
          <a:xfrm>
            <a:off x="-10306131" y="4635429"/>
            <a:ext cx="3126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A Case Study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3F8B3-9314-D25B-95B0-BF915C396ABC}"/>
              </a:ext>
            </a:extLst>
          </p:cNvPr>
          <p:cNvSpPr txBox="1"/>
          <p:nvPr/>
        </p:nvSpPr>
        <p:spPr>
          <a:xfrm>
            <a:off x="-13621734" y="5936741"/>
            <a:ext cx="2699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Conclusion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ADEC6-2885-21CD-D933-11941EA3B211}"/>
              </a:ext>
            </a:extLst>
          </p:cNvPr>
          <p:cNvSpPr txBox="1"/>
          <p:nvPr/>
        </p:nvSpPr>
        <p:spPr>
          <a:xfrm>
            <a:off x="14282494" y="-3224012"/>
            <a:ext cx="4406435" cy="75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Types of AI Chatbots 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4FFF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A9B32-CCE2-A490-56B7-ADC12B2BD4CE}"/>
              </a:ext>
            </a:extLst>
          </p:cNvPr>
          <p:cNvSpPr txBox="1"/>
          <p:nvPr/>
        </p:nvSpPr>
        <p:spPr>
          <a:xfrm>
            <a:off x="-8270246" y="3224348"/>
            <a:ext cx="47891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900" b="1" i="1" dirty="0">
                <a:solidFill>
                  <a:srgbClr val="E4FFFD"/>
                </a:solidFill>
                <a:effectLst/>
                <a:latin typeface="Söhne"/>
              </a:rPr>
              <a:t>Prompt Engineering</a:t>
            </a:r>
            <a:endParaRPr lang="en-IN" sz="2900" b="1" i="1" dirty="0">
              <a:solidFill>
                <a:srgbClr val="E4FFFD"/>
              </a:solidFill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C9F14D99-7521-AFBF-DC02-6F876D0229E2}"/>
              </a:ext>
            </a:extLst>
          </p:cNvPr>
          <p:cNvGrpSpPr/>
          <p:nvPr/>
        </p:nvGrpSpPr>
        <p:grpSpPr>
          <a:xfrm rot="2700000">
            <a:off x="-20383310" y="-24308352"/>
            <a:ext cx="84492524" cy="27267097"/>
            <a:chOff x="-136259" y="1786320"/>
            <a:chExt cx="12612944" cy="4070400"/>
          </a:xfrm>
        </p:grpSpPr>
        <p:pic>
          <p:nvPicPr>
            <p:cNvPr id="2060" name="Picture 2059">
              <a:extLst>
                <a:ext uri="{FF2B5EF4-FFF2-40B4-BE49-F238E27FC236}">
                  <a16:creationId xmlns:a16="http://schemas.microsoft.com/office/drawing/2014/main" id="{FA3632AC-10EF-38AD-E1F7-C25D03DB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733" y="2806192"/>
              <a:ext cx="3389446" cy="1908472"/>
            </a:xfrm>
            <a:prstGeom prst="rect">
              <a:avLst/>
            </a:prstGeom>
          </p:spPr>
        </p:pic>
        <p:grpSp>
          <p:nvGrpSpPr>
            <p:cNvPr id="2061" name="Group 2060">
              <a:extLst>
                <a:ext uri="{FF2B5EF4-FFF2-40B4-BE49-F238E27FC236}">
                  <a16:creationId xmlns:a16="http://schemas.microsoft.com/office/drawing/2014/main" id="{F86AC764-E64A-8E87-9ED7-24E1C4131E81}"/>
                </a:ext>
              </a:extLst>
            </p:cNvPr>
            <p:cNvGrpSpPr/>
            <p:nvPr/>
          </p:nvGrpSpPr>
          <p:grpSpPr>
            <a:xfrm>
              <a:off x="-136259" y="1786320"/>
              <a:ext cx="12612944" cy="4070400"/>
              <a:chOff x="-184120" y="1761095"/>
              <a:chExt cx="12612944" cy="4070400"/>
            </a:xfrm>
          </p:grpSpPr>
          <p:grpSp>
            <p:nvGrpSpPr>
              <p:cNvPr id="2062" name="Group 2061">
                <a:extLst>
                  <a:ext uri="{FF2B5EF4-FFF2-40B4-BE49-F238E27FC236}">
                    <a16:creationId xmlns:a16="http://schemas.microsoft.com/office/drawing/2014/main" id="{0A217115-7CCD-0A8E-6937-5F4F6D80FA4C}"/>
                  </a:ext>
                </a:extLst>
              </p:cNvPr>
              <p:cNvGrpSpPr/>
              <p:nvPr/>
            </p:nvGrpSpPr>
            <p:grpSpPr>
              <a:xfrm>
                <a:off x="-184120" y="1761095"/>
                <a:ext cx="12612944" cy="4070400"/>
                <a:chOff x="-184120" y="1761095"/>
                <a:chExt cx="12612944" cy="4070400"/>
              </a:xfrm>
            </p:grpSpPr>
            <p:grpSp>
              <p:nvGrpSpPr>
                <p:cNvPr id="2064" name="Group 2063">
                  <a:extLst>
                    <a:ext uri="{FF2B5EF4-FFF2-40B4-BE49-F238E27FC236}">
                      <a16:creationId xmlns:a16="http://schemas.microsoft.com/office/drawing/2014/main" id="{01A092B6-F8F7-F88A-F12D-02EA1098DBE2}"/>
                    </a:ext>
                  </a:extLst>
                </p:cNvPr>
                <p:cNvGrpSpPr/>
                <p:nvPr/>
              </p:nvGrpSpPr>
              <p:grpSpPr>
                <a:xfrm>
                  <a:off x="-184120" y="1761095"/>
                  <a:ext cx="12612944" cy="4070400"/>
                  <a:chOff x="-184120" y="1761095"/>
                  <a:chExt cx="12612944" cy="4070400"/>
                </a:xfrm>
              </p:grpSpPr>
              <p:grpSp>
                <p:nvGrpSpPr>
                  <p:cNvPr id="2067" name="Group 2066">
                    <a:extLst>
                      <a:ext uri="{FF2B5EF4-FFF2-40B4-BE49-F238E27FC236}">
                        <a16:creationId xmlns:a16="http://schemas.microsoft.com/office/drawing/2014/main" id="{590CB8FF-B0F9-D1FC-8A35-CF36F8268E0C}"/>
                      </a:ext>
                    </a:extLst>
                  </p:cNvPr>
                  <p:cNvGrpSpPr/>
                  <p:nvPr/>
                </p:nvGrpSpPr>
                <p:grpSpPr>
                  <a:xfrm>
                    <a:off x="-184120" y="1761095"/>
                    <a:ext cx="12612944" cy="4070400"/>
                    <a:chOff x="-184120" y="1761095"/>
                    <a:chExt cx="12612944" cy="4070400"/>
                  </a:xfrm>
                </p:grpSpPr>
                <p:grpSp>
                  <p:nvGrpSpPr>
                    <p:cNvPr id="2069" name="Group 2068">
                      <a:extLst>
                        <a:ext uri="{FF2B5EF4-FFF2-40B4-BE49-F238E27FC236}">
                          <a16:creationId xmlns:a16="http://schemas.microsoft.com/office/drawing/2014/main" id="{9AA702A9-19E9-AC9C-8719-364CB66D31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84120" y="1761095"/>
                      <a:ext cx="12612944" cy="4070400"/>
                      <a:chOff x="-304457" y="1866340"/>
                      <a:chExt cx="12612944" cy="4070400"/>
                    </a:xfrm>
                  </p:grpSpPr>
                  <p:grpSp>
                    <p:nvGrpSpPr>
                      <p:cNvPr id="2072" name="Group 2071">
                        <a:extLst>
                          <a:ext uri="{FF2B5EF4-FFF2-40B4-BE49-F238E27FC236}">
                            <a16:creationId xmlns:a16="http://schemas.microsoft.com/office/drawing/2014/main" id="{ACA0A1DF-B375-55BE-F342-49030C49BE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288" y="1866340"/>
                        <a:ext cx="11856199" cy="4070400"/>
                        <a:chOff x="313248" y="1786320"/>
                        <a:chExt cx="14073351" cy="4831580"/>
                      </a:xfrm>
                    </p:grpSpPr>
                    <p:grpSp>
                      <p:nvGrpSpPr>
                        <p:cNvPr id="2077" name="Group 2076">
                          <a:extLst>
                            <a:ext uri="{FF2B5EF4-FFF2-40B4-BE49-F238E27FC236}">
                              <a16:creationId xmlns:a16="http://schemas.microsoft.com/office/drawing/2014/main" id="{F7CBB01B-15D4-B361-7A91-8BA872C924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13248" y="1786320"/>
                          <a:ext cx="14073351" cy="4831580"/>
                          <a:chOff x="-681538" y="1571606"/>
                          <a:chExt cx="14073351" cy="4831580"/>
                        </a:xfrm>
                      </p:grpSpPr>
                      <p:sp>
                        <p:nvSpPr>
                          <p:cNvPr id="2079" name="Block Arc 2078">
                            <a:extLst>
                              <a:ext uri="{FF2B5EF4-FFF2-40B4-BE49-F238E27FC236}">
                                <a16:creationId xmlns:a16="http://schemas.microsoft.com/office/drawing/2014/main" id="{5233A540-E5AD-9F86-2F16-0F10527108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54484" y="1571606"/>
                            <a:ext cx="4831580" cy="4831580"/>
                          </a:xfrm>
                          <a:prstGeom prst="blockArc">
                            <a:avLst>
                              <a:gd name="adj1" fmla="val 10413510"/>
                              <a:gd name="adj2" fmla="val 10408517"/>
                              <a:gd name="adj3" fmla="val 752"/>
                            </a:avLst>
                          </a:prstGeom>
                        </p:spPr>
                        <p:style>
                          <a:lnRef idx="2">
                            <a:schemeClr val="accent1">
                              <a:shade val="60000"/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tx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ontRef>
                        </p:style>
                        <p:txBody>
                          <a:bodyPr/>
                          <a:lstStyle/>
                          <a:p>
                            <a:endParaRPr lang="en-IN" dirty="0"/>
                          </a:p>
                        </p:txBody>
                      </p:sp>
                      <p:sp>
                        <p:nvSpPr>
                          <p:cNvPr id="2080" name="Freeform: Shape 2079">
                            <a:extLst>
                              <a:ext uri="{FF2B5EF4-FFF2-40B4-BE49-F238E27FC236}">
                                <a16:creationId xmlns:a16="http://schemas.microsoft.com/office/drawing/2014/main" id="{41B65188-742A-40C2-46E4-4EC4490B3F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965121" y="1848148"/>
                            <a:ext cx="4655846" cy="717378"/>
                          </a:xfrm>
                          <a:custGeom>
                            <a:avLst/>
                            <a:gdLst>
                              <a:gd name="connsiteX0" fmla="*/ 0 w 4655846"/>
                              <a:gd name="connsiteY0" fmla="*/ 0 h 717378"/>
                              <a:gd name="connsiteX1" fmla="*/ 4655846 w 4655846"/>
                              <a:gd name="connsiteY1" fmla="*/ 0 h 717378"/>
                              <a:gd name="connsiteX2" fmla="*/ 4655846 w 4655846"/>
                              <a:gd name="connsiteY2" fmla="*/ 717378 h 717378"/>
                              <a:gd name="connsiteX3" fmla="*/ 0 w 4655846"/>
                              <a:gd name="connsiteY3" fmla="*/ 717378 h 717378"/>
                              <a:gd name="connsiteX4" fmla="*/ 0 w 4655846"/>
                              <a:gd name="connsiteY4" fmla="*/ 0 h 7173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4655846" h="717378">
                                <a:moveTo>
                                  <a:pt x="0" y="0"/>
                                </a:moveTo>
                                <a:lnTo>
                                  <a:pt x="4655846" y="0"/>
                                </a:lnTo>
                                <a:lnTo>
                                  <a:pt x="4655846" y="717378"/>
                                </a:lnTo>
                                <a:lnTo>
                                  <a:pt x="0" y="717378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</p:spPr>
                        <p:style>
                          <a:lnRef idx="2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spcFirstLastPara="0" vert="horz" wrap="square" lIns="569419" tIns="93980" rIns="93980" bIns="93980" numCol="1" spcCol="1270" anchor="ctr" anchorCtr="0">
                            <a:noAutofit/>
                          </a:bodyPr>
                          <a:lstStyle/>
                          <a:p>
                            <a:pPr marL="0" lvl="0" indent="0" algn="l" defTabSz="1644650">
                              <a:lnSpc>
                                <a:spcPct val="90000"/>
                              </a:lnSpc>
                              <a:spcBef>
                                <a:spcPct val="0"/>
                              </a:spcBef>
                              <a:spcAft>
                                <a:spcPct val="35000"/>
                              </a:spcAft>
                              <a:buNone/>
                            </a:pPr>
                            <a:r>
                              <a:rPr lang="en-IN" sz="2250" kern="1200" dirty="0"/>
                              <a:t>Image </a:t>
                            </a:r>
                            <a:r>
                              <a:rPr lang="en-IN" sz="2250" dirty="0"/>
                              <a:t>G</a:t>
                            </a:r>
                            <a:r>
                              <a:rPr lang="en-IN" sz="2250" kern="1200" dirty="0"/>
                              <a:t>eneration </a:t>
                            </a:r>
                            <a:r>
                              <a:rPr lang="en-IN" sz="2250" dirty="0"/>
                              <a:t>C</a:t>
                            </a:r>
                            <a:r>
                              <a:rPr lang="en-IN" sz="2250" kern="1200" dirty="0"/>
                              <a:t>hatbots</a:t>
                            </a:r>
                          </a:p>
                        </p:txBody>
                      </p:sp>
                      <p:sp>
                        <p:nvSpPr>
                          <p:cNvPr id="2081" name="Oval 2080">
                            <a:extLst>
                              <a:ext uri="{FF2B5EF4-FFF2-40B4-BE49-F238E27FC236}">
                                <a16:creationId xmlns:a16="http://schemas.microsoft.com/office/drawing/2014/main" id="{C5AA9E10-3D81-0BC8-A872-BB6D8089F23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45708" y="1767802"/>
                            <a:ext cx="896722" cy="89672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dk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ontRef>
                        </p:style>
                        <p:txBody>
                          <a:bodyPr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2082" name="Freeform: Shape 2081">
                            <a:extLst>
                              <a:ext uri="{FF2B5EF4-FFF2-40B4-BE49-F238E27FC236}">
                                <a16:creationId xmlns:a16="http://schemas.microsoft.com/office/drawing/2014/main" id="{958FB81A-6EF3-D8C1-3881-CAF1CA5069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569501" y="3628707"/>
                            <a:ext cx="4822312" cy="717378"/>
                          </a:xfrm>
                          <a:custGeom>
                            <a:avLst/>
                            <a:gdLst>
                              <a:gd name="connsiteX0" fmla="*/ 0 w 4822312"/>
                              <a:gd name="connsiteY0" fmla="*/ 0 h 717378"/>
                              <a:gd name="connsiteX1" fmla="*/ 4822312 w 4822312"/>
                              <a:gd name="connsiteY1" fmla="*/ 0 h 717378"/>
                              <a:gd name="connsiteX2" fmla="*/ 4822312 w 4822312"/>
                              <a:gd name="connsiteY2" fmla="*/ 717378 h 717378"/>
                              <a:gd name="connsiteX3" fmla="*/ 0 w 4822312"/>
                              <a:gd name="connsiteY3" fmla="*/ 717378 h 717378"/>
                              <a:gd name="connsiteX4" fmla="*/ 0 w 4822312"/>
                              <a:gd name="connsiteY4" fmla="*/ 0 h 7173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4822312" h="717378">
                                <a:moveTo>
                                  <a:pt x="0" y="0"/>
                                </a:moveTo>
                                <a:lnTo>
                                  <a:pt x="4822312" y="0"/>
                                </a:lnTo>
                                <a:lnTo>
                                  <a:pt x="4822312" y="717378"/>
                                </a:lnTo>
                                <a:lnTo>
                                  <a:pt x="0" y="717378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</p:spPr>
                        <p:style>
                          <a:lnRef idx="2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spcFirstLastPara="0" vert="horz" wrap="square" lIns="569419" tIns="93980" rIns="93980" bIns="93980" numCol="1" spcCol="1270" anchor="ctr" anchorCtr="0">
                            <a:noAutofit/>
                          </a:bodyPr>
                          <a:lstStyle/>
                          <a:p>
                            <a:pPr lvl="0" defTabSz="1644650">
                              <a:lnSpc>
                                <a:spcPct val="90000"/>
                              </a:lnSpc>
                              <a:spcBef>
                                <a:spcPct val="0"/>
                              </a:spcBef>
                              <a:spcAft>
                                <a:spcPct val="35000"/>
                              </a:spcAft>
                              <a:buNone/>
                            </a:pPr>
                            <a:r>
                              <a:rPr lang="en-IN" sz="2000" dirty="0"/>
                              <a:t>Art Generative Chatbots  </a:t>
                            </a:r>
                            <a:endParaRPr lang="en-IN" sz="2000" kern="1200" dirty="0"/>
                          </a:p>
                        </p:txBody>
                      </p:sp>
                      <p:sp>
                        <p:nvSpPr>
                          <p:cNvPr id="2083" name="Oval 2082">
                            <a:extLst>
                              <a:ext uri="{FF2B5EF4-FFF2-40B4-BE49-F238E27FC236}">
                                <a16:creationId xmlns:a16="http://schemas.microsoft.com/office/drawing/2014/main" id="{BB2FEDFF-5899-FB72-9F7F-0D95A04BE7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21139" y="3539034"/>
                            <a:ext cx="896722" cy="89672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dk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ontRef>
                        </p:style>
                        <p:txBody>
                          <a:bodyPr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2084" name="Freeform: Shape 2083">
                            <a:extLst>
                              <a:ext uri="{FF2B5EF4-FFF2-40B4-BE49-F238E27FC236}">
                                <a16:creationId xmlns:a16="http://schemas.microsoft.com/office/drawing/2014/main" id="{F96280E8-E002-288B-00C7-11B5675F5F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88539" y="5629543"/>
                            <a:ext cx="4716182" cy="717378"/>
                          </a:xfrm>
                          <a:custGeom>
                            <a:avLst/>
                            <a:gdLst>
                              <a:gd name="connsiteX0" fmla="*/ 0 w 4716182"/>
                              <a:gd name="connsiteY0" fmla="*/ 0 h 717378"/>
                              <a:gd name="connsiteX1" fmla="*/ 4716182 w 4716182"/>
                              <a:gd name="connsiteY1" fmla="*/ 0 h 717378"/>
                              <a:gd name="connsiteX2" fmla="*/ 4716182 w 4716182"/>
                              <a:gd name="connsiteY2" fmla="*/ 717378 h 717378"/>
                              <a:gd name="connsiteX3" fmla="*/ 0 w 4716182"/>
                              <a:gd name="connsiteY3" fmla="*/ 717378 h 717378"/>
                              <a:gd name="connsiteX4" fmla="*/ 0 w 4716182"/>
                              <a:gd name="connsiteY4" fmla="*/ 0 h 7173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4716182" h="717378">
                                <a:moveTo>
                                  <a:pt x="0" y="0"/>
                                </a:moveTo>
                                <a:lnTo>
                                  <a:pt x="4716182" y="0"/>
                                </a:lnTo>
                                <a:lnTo>
                                  <a:pt x="4716182" y="717378"/>
                                </a:lnTo>
                                <a:lnTo>
                                  <a:pt x="0" y="717378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</p:spPr>
                        <p:style>
                          <a:lnRef idx="2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spcFirstLastPara="0" vert="horz" wrap="square" lIns="569419" tIns="93980" rIns="93980" bIns="93980" numCol="1" spcCol="1270" anchor="ctr" anchorCtr="0">
                            <a:noAutofit/>
                          </a:bodyPr>
                          <a:lstStyle/>
                          <a:p>
                            <a:pPr marL="0" lvl="0" indent="0" algn="l" defTabSz="1644650">
                              <a:lnSpc>
                                <a:spcPct val="90000"/>
                              </a:lnSpc>
                              <a:spcBef>
                                <a:spcPct val="0"/>
                              </a:spcBef>
                              <a:spcAft>
                                <a:spcPct val="35000"/>
                              </a:spcAft>
                              <a:buNone/>
                            </a:pPr>
                            <a:r>
                              <a:rPr lang="en-IN" sz="2200" kern="1200" dirty="0"/>
                              <a:t>Video Generatio</a:t>
                            </a:r>
                            <a:r>
                              <a:rPr lang="en-IN" sz="2200" dirty="0"/>
                              <a:t>n Chatbots</a:t>
                            </a:r>
                            <a:endParaRPr lang="en-IN" sz="2200" kern="1200" dirty="0"/>
                          </a:p>
                        </p:txBody>
                      </p:sp>
                      <p:sp>
                        <p:nvSpPr>
                          <p:cNvPr id="2085" name="Oval 2084">
                            <a:extLst>
                              <a:ext uri="{FF2B5EF4-FFF2-40B4-BE49-F238E27FC236}">
                                <a16:creationId xmlns:a16="http://schemas.microsoft.com/office/drawing/2014/main" id="{FD258E60-D96C-54B2-625D-5F348C33BDE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45708" y="5506464"/>
                            <a:ext cx="896722" cy="89672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dk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ontRef>
                        </p:style>
                        <p:txBody>
                          <a:bodyPr/>
                          <a:lstStyle/>
                          <a:p>
                            <a:endParaRPr lang="en-IN"/>
                          </a:p>
                        </p:txBody>
                      </p:sp>
                      <p:sp>
                        <p:nvSpPr>
                          <p:cNvPr id="2086" name="Freeform: Shape 2085">
                            <a:extLst>
                              <a:ext uri="{FF2B5EF4-FFF2-40B4-BE49-F238E27FC236}">
                                <a16:creationId xmlns:a16="http://schemas.microsoft.com/office/drawing/2014/main" id="{DC7AF248-EE6C-D228-A130-689FFE3258A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-681538" y="1832848"/>
                            <a:ext cx="4956065" cy="717378"/>
                          </a:xfrm>
                          <a:custGeom>
                            <a:avLst/>
                            <a:gdLst>
                              <a:gd name="connsiteX0" fmla="*/ 0 w 4655846"/>
                              <a:gd name="connsiteY0" fmla="*/ 0 h 717378"/>
                              <a:gd name="connsiteX1" fmla="*/ 4655846 w 4655846"/>
                              <a:gd name="connsiteY1" fmla="*/ 0 h 717378"/>
                              <a:gd name="connsiteX2" fmla="*/ 4655846 w 4655846"/>
                              <a:gd name="connsiteY2" fmla="*/ 717378 h 717378"/>
                              <a:gd name="connsiteX3" fmla="*/ 0 w 4655846"/>
                              <a:gd name="connsiteY3" fmla="*/ 717378 h 717378"/>
                              <a:gd name="connsiteX4" fmla="*/ 0 w 4655846"/>
                              <a:gd name="connsiteY4" fmla="*/ 0 h 7173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4655846" h="717378">
                                <a:moveTo>
                                  <a:pt x="0" y="0"/>
                                </a:moveTo>
                                <a:lnTo>
                                  <a:pt x="4655846" y="0"/>
                                </a:lnTo>
                                <a:lnTo>
                                  <a:pt x="4655846" y="717378"/>
                                </a:lnTo>
                                <a:lnTo>
                                  <a:pt x="0" y="717378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</p:spPr>
                        <p:style>
                          <a:lnRef idx="2">
                            <a:schemeClr val="l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lnRef>
                          <a:fillRef idx="1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fillRef>
                          <a:effectRef idx="0">
                            <a:schemeClr val="accent1">
                              <a:hueOff val="0"/>
                              <a:satOff val="0"/>
                              <a:lumOff val="0"/>
                              <a:alphaOff val="0"/>
                            </a:schemeClr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spcFirstLastPara="0" vert="horz" wrap="square" lIns="569419" tIns="93980" rIns="93980" bIns="93980" numCol="1" spcCol="1270" anchor="ctr" anchorCtr="0">
                            <a:noAutofit/>
                          </a:bodyPr>
                          <a:lstStyle/>
                          <a:p>
                            <a:pPr marL="0" lvl="0" indent="0" algn="l" defTabSz="1644650">
                              <a:lnSpc>
                                <a:spcPct val="90000"/>
                              </a:lnSpc>
                              <a:spcBef>
                                <a:spcPct val="0"/>
                              </a:spcBef>
                              <a:spcAft>
                                <a:spcPct val="35000"/>
                              </a:spcAft>
                              <a:buNone/>
                            </a:pPr>
                            <a:r>
                              <a:rPr lang="en-IN" sz="2200" kern="1200" dirty="0"/>
                              <a:t>Content </a:t>
                            </a:r>
                            <a:r>
                              <a:rPr lang="en-IN" sz="2200" dirty="0"/>
                              <a:t>G</a:t>
                            </a:r>
                            <a:r>
                              <a:rPr lang="en-IN" sz="2200" kern="1200" dirty="0"/>
                              <a:t>eneration Chatbots</a:t>
                            </a:r>
                          </a:p>
                        </p:txBody>
                      </p:sp>
                    </p:grpSp>
                    <p:sp>
                      <p:nvSpPr>
                        <p:cNvPr id="2078" name="Oval 2077">
                          <a:extLst>
                            <a:ext uri="{FF2B5EF4-FFF2-40B4-BE49-F238E27FC236}">
                              <a16:creationId xmlns:a16="http://schemas.microsoft.com/office/drawing/2014/main" id="{EDA226FD-54BD-1B99-D78A-005E53E373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75917" y="1970739"/>
                          <a:ext cx="896722" cy="896722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hueOff val="0"/>
                            <a:satOff val="0"/>
                            <a:lumOff val="0"/>
                            <a:alphaOff val="0"/>
                          </a:schemeClr>
                        </a:lnRef>
                        <a:fillRef idx="1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fillRef>
                        <a:effectRef idx="0">
                          <a:schemeClr val="lt1">
                            <a:hueOff val="0"/>
                            <a:satOff val="0"/>
                            <a:lumOff val="0"/>
                            <a:alphaOff val="0"/>
                          </a:schemeClr>
                        </a:effectRef>
                        <a:fontRef idx="minor">
                          <a:schemeClr val="dk1">
                            <a:hueOff val="0"/>
                            <a:satOff val="0"/>
                            <a:lumOff val="0"/>
                            <a:alphaOff val="0"/>
                          </a:schemeClr>
                        </a:fontRef>
                      </p:style>
                      <p:txBody>
                        <a:bodyPr/>
                        <a:lstStyle/>
                        <a:p>
                          <a:endParaRPr lang="en-IN" dirty="0"/>
                        </a:p>
                      </p:txBody>
                    </p:sp>
                  </p:grpSp>
                  <p:sp>
                    <p:nvSpPr>
                      <p:cNvPr id="2073" name="Freeform: Shape 2072">
                        <a:extLst>
                          <a:ext uri="{FF2B5EF4-FFF2-40B4-BE49-F238E27FC236}">
                            <a16:creationId xmlns:a16="http://schemas.microsoft.com/office/drawing/2014/main" id="{6C79298F-CC75-4919-CC60-398C00F914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04457" y="3612045"/>
                        <a:ext cx="4370267" cy="604360"/>
                      </a:xfrm>
                      <a:custGeom>
                        <a:avLst/>
                        <a:gdLst>
                          <a:gd name="connsiteX0" fmla="*/ 0 w 4822312"/>
                          <a:gd name="connsiteY0" fmla="*/ 0 h 717378"/>
                          <a:gd name="connsiteX1" fmla="*/ 4822312 w 4822312"/>
                          <a:gd name="connsiteY1" fmla="*/ 0 h 717378"/>
                          <a:gd name="connsiteX2" fmla="*/ 4822312 w 4822312"/>
                          <a:gd name="connsiteY2" fmla="*/ 717378 h 717378"/>
                          <a:gd name="connsiteX3" fmla="*/ 0 w 4822312"/>
                          <a:gd name="connsiteY3" fmla="*/ 717378 h 717378"/>
                          <a:gd name="connsiteX4" fmla="*/ 0 w 4822312"/>
                          <a:gd name="connsiteY4" fmla="*/ 0 h 7173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822312" h="717378">
                            <a:moveTo>
                              <a:pt x="0" y="0"/>
                            </a:moveTo>
                            <a:lnTo>
                              <a:pt x="4822312" y="0"/>
                            </a:lnTo>
                            <a:lnTo>
                              <a:pt x="4822312" y="717378"/>
                            </a:lnTo>
                            <a:lnTo>
                              <a:pt x="0" y="71737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569419" tIns="93980" rIns="93980" bIns="93980" numCol="1" spcCol="1270" anchor="ctr" anchorCtr="0">
                        <a:noAutofit/>
                      </a:bodyPr>
                      <a:lstStyle/>
                      <a:p>
                        <a:pPr marL="0" lvl="0" indent="0" algn="l" defTabSz="16446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IN" sz="2200" kern="1200" dirty="0"/>
                          <a:t>Code </a:t>
                        </a:r>
                        <a:r>
                          <a:rPr lang="en-IN" sz="2200" dirty="0"/>
                          <a:t>G</a:t>
                        </a:r>
                        <a:r>
                          <a:rPr lang="en-IN" sz="2200" kern="1200" dirty="0"/>
                          <a:t>eneration Chatbots</a:t>
                        </a:r>
                      </a:p>
                    </p:txBody>
                  </p:sp>
                  <p:sp>
                    <p:nvSpPr>
                      <p:cNvPr id="2074" name="Oval 2073">
                        <a:extLst>
                          <a:ext uri="{FF2B5EF4-FFF2-40B4-BE49-F238E27FC236}">
                            <a16:creationId xmlns:a16="http://schemas.microsoft.com/office/drawing/2014/main" id="{BCF1798B-D541-41B3-F4EB-73824F915E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9190" y="3523815"/>
                        <a:ext cx="755450" cy="75545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dk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075" name="Freeform: Shape 2074">
                        <a:extLst>
                          <a:ext uri="{FF2B5EF4-FFF2-40B4-BE49-F238E27FC236}">
                            <a16:creationId xmlns:a16="http://schemas.microsoft.com/office/drawing/2014/main" id="{A5BF1C9A-BBDC-49F0-04AD-46877B761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012" y="5181290"/>
                        <a:ext cx="4175274" cy="604360"/>
                      </a:xfrm>
                      <a:custGeom>
                        <a:avLst/>
                        <a:gdLst>
                          <a:gd name="connsiteX0" fmla="*/ 0 w 4655846"/>
                          <a:gd name="connsiteY0" fmla="*/ 0 h 717378"/>
                          <a:gd name="connsiteX1" fmla="*/ 4655846 w 4655846"/>
                          <a:gd name="connsiteY1" fmla="*/ 0 h 717378"/>
                          <a:gd name="connsiteX2" fmla="*/ 4655846 w 4655846"/>
                          <a:gd name="connsiteY2" fmla="*/ 717378 h 717378"/>
                          <a:gd name="connsiteX3" fmla="*/ 0 w 4655846"/>
                          <a:gd name="connsiteY3" fmla="*/ 717378 h 717378"/>
                          <a:gd name="connsiteX4" fmla="*/ 0 w 4655846"/>
                          <a:gd name="connsiteY4" fmla="*/ 0 h 7173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655846" h="717378">
                            <a:moveTo>
                              <a:pt x="0" y="0"/>
                            </a:moveTo>
                            <a:lnTo>
                              <a:pt x="4655846" y="0"/>
                            </a:lnTo>
                            <a:lnTo>
                              <a:pt x="4655846" y="717378"/>
                            </a:lnTo>
                            <a:lnTo>
                              <a:pt x="0" y="71737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569419" tIns="93980" rIns="93980" bIns="93980" numCol="1" spcCol="1270" anchor="ctr" anchorCtr="0">
                        <a:noAutofit/>
                      </a:bodyPr>
                      <a:lstStyle/>
                      <a:p>
                        <a:pPr marL="0" lvl="0" indent="0" algn="l" defTabSz="16446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en-IN" sz="2200" dirty="0"/>
                          <a:t>Music </a:t>
                        </a:r>
                        <a:r>
                          <a:rPr lang="en-IN" sz="2200" kern="1200" dirty="0"/>
                          <a:t> </a:t>
                        </a:r>
                        <a:r>
                          <a:rPr lang="en-IN" sz="2200" dirty="0"/>
                          <a:t>G</a:t>
                        </a:r>
                        <a:r>
                          <a:rPr lang="en-IN" sz="2200" kern="1200" dirty="0"/>
                          <a:t>eneration Chatbots</a:t>
                        </a:r>
                      </a:p>
                    </p:txBody>
                  </p:sp>
                  <p:sp>
                    <p:nvSpPr>
                      <p:cNvPr id="2076" name="Oval 2075">
                        <a:extLst>
                          <a:ext uri="{FF2B5EF4-FFF2-40B4-BE49-F238E27FC236}">
                            <a16:creationId xmlns:a16="http://schemas.microsoft.com/office/drawing/2014/main" id="{A3807769-9555-B4F3-03A4-FE3060B2DF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60112" y="5116570"/>
                        <a:ext cx="755450" cy="75545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1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dk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IN"/>
                      </a:p>
                    </p:txBody>
                  </p:sp>
                </p:grpSp>
                <p:pic>
                  <p:nvPicPr>
                    <p:cNvPr id="2070" name="Picture 2069">
                      <a:extLst>
                        <a:ext uri="{FF2B5EF4-FFF2-40B4-BE49-F238E27FC236}">
                          <a16:creationId xmlns:a16="http://schemas.microsoft.com/office/drawing/2014/main" id="{4C5BA208-FD33-CD3F-B930-B3265E8379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45431" y="2064334"/>
                      <a:ext cx="452211" cy="4522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71" name="Picture 2070">
                      <a:extLst>
                        <a:ext uri="{FF2B5EF4-FFF2-40B4-BE49-F238E27FC236}">
                          <a16:creationId xmlns:a16="http://schemas.microsoft.com/office/drawing/2014/main" id="{03265120-C68B-5AA4-D1E3-A8AC9D56A5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4088" y="3439675"/>
                      <a:ext cx="671487" cy="67148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68" name="Picture 2067">
                    <a:extLst>
                      <a:ext uri="{FF2B5EF4-FFF2-40B4-BE49-F238E27FC236}">
                        <a16:creationId xmlns:a16="http://schemas.microsoft.com/office/drawing/2014/main" id="{36577093-10DE-78AC-9F0B-88E5F69C79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84977" y="5159251"/>
                    <a:ext cx="497272" cy="49727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65" name="Picture 2064">
                  <a:extLst>
                    <a:ext uri="{FF2B5EF4-FFF2-40B4-BE49-F238E27FC236}">
                      <a16:creationId xmlns:a16="http://schemas.microsoft.com/office/drawing/2014/main" id="{04615531-DCC6-C53B-BF0B-774CD28FDE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7446" y="2054599"/>
                  <a:ext cx="481715" cy="481715"/>
                </a:xfrm>
                <a:prstGeom prst="rect">
                  <a:avLst/>
                </a:prstGeom>
              </p:spPr>
            </p:pic>
            <p:pic>
              <p:nvPicPr>
                <p:cNvPr id="2066" name="Picture 4" descr="Art - Free art icons">
                  <a:extLst>
                    <a:ext uri="{FF2B5EF4-FFF2-40B4-BE49-F238E27FC236}">
                      <a16:creationId xmlns:a16="http://schemas.microsoft.com/office/drawing/2014/main" id="{5189CB6F-78D8-1292-7DCB-125777FDEC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56754" y="3473271"/>
                  <a:ext cx="571318" cy="571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3" name="Picture 6" descr="Video icons for free download | Freepik">
                <a:extLst>
                  <a:ext uri="{FF2B5EF4-FFF2-40B4-BE49-F238E27FC236}">
                    <a16:creationId xmlns:a16="http://schemas.microsoft.com/office/drawing/2014/main" id="{D97F8350-2AAC-3FC9-8D93-988DA0ECDF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125" y="5166079"/>
                <a:ext cx="546381" cy="546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1729306-5368-0A8E-9D93-AFA9E161BF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5339" y="3323035"/>
            <a:ext cx="4046205" cy="26974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71AACD-6344-C44C-63C3-E243FAABB150}"/>
              </a:ext>
            </a:extLst>
          </p:cNvPr>
          <p:cNvSpPr txBox="1"/>
          <p:nvPr/>
        </p:nvSpPr>
        <p:spPr>
          <a:xfrm>
            <a:off x="511774" y="7620930"/>
            <a:ext cx="45420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E4FFFD"/>
                </a:solidFill>
              </a:rPr>
              <a:t>And many more chatbots….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AF403-5022-146C-7099-173C6046FB4F}"/>
              </a:ext>
            </a:extLst>
          </p:cNvPr>
          <p:cNvSpPr txBox="1"/>
          <p:nvPr/>
        </p:nvSpPr>
        <p:spPr>
          <a:xfrm>
            <a:off x="5302490" y="7610138"/>
            <a:ext cx="730206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4FFFD"/>
                </a:solidFill>
              </a:rPr>
              <a:t>They can be used efficient by prompt engineers..</a:t>
            </a:r>
            <a:endParaRPr lang="en-IN" sz="2600" b="1" dirty="0">
              <a:solidFill>
                <a:srgbClr val="E4FFFD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6802F9-9FFF-9C76-CDDC-4E4E76C242A3}"/>
              </a:ext>
            </a:extLst>
          </p:cNvPr>
          <p:cNvSpPr txBox="1"/>
          <p:nvPr/>
        </p:nvSpPr>
        <p:spPr>
          <a:xfrm>
            <a:off x="-8675812" y="3649112"/>
            <a:ext cx="42570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E4FFFD"/>
                </a:solidFill>
              </a:rPr>
              <a:t>-An Art of communication with AI Tools</a:t>
            </a:r>
            <a:endParaRPr lang="en-IN" sz="1700" dirty="0">
              <a:solidFill>
                <a:srgbClr val="E4FFFD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1B29CE-EA74-24EC-29F9-E7A71B535F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483" y="21266"/>
            <a:ext cx="11917150" cy="7477761"/>
          </a:xfrm>
          <a:prstGeom prst="rect">
            <a:avLst/>
          </a:prstGeom>
        </p:spPr>
      </p:pic>
      <p:pic>
        <p:nvPicPr>
          <p:cNvPr id="33" name="Picture 32" descr="Diagram of a diagram of a system architecture&#10;&#10;AI-generated content may be incorrect.">
            <a:extLst>
              <a:ext uri="{FF2B5EF4-FFF2-40B4-BE49-F238E27FC236}">
                <a16:creationId xmlns:a16="http://schemas.microsoft.com/office/drawing/2014/main" id="{E5E59F94-AE32-9541-B9CD-556B65FA9E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46" y="1297171"/>
            <a:ext cx="5241851" cy="25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9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1AA9DFA-73B6-E49D-9932-4C21CACBEBF4}"/>
              </a:ext>
            </a:extLst>
          </p:cNvPr>
          <p:cNvSpPr txBox="1"/>
          <p:nvPr/>
        </p:nvSpPr>
        <p:spPr>
          <a:xfrm>
            <a:off x="338666" y="698479"/>
            <a:ext cx="9394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  <a:t>Data flow Diagram</a:t>
            </a:r>
            <a:r>
              <a:rPr lang="en-IN" sz="3600" b="1" i="0" spc="300" dirty="0">
                <a:solidFill>
                  <a:srgbClr val="E4FFFD"/>
                </a:solidFill>
                <a:effectLst/>
                <a:latin typeface="Rockwell Extra Bold" panose="02060903040505020403" pitchFamily="18" charset="0"/>
              </a:rPr>
              <a:t> </a:t>
            </a:r>
            <a:endParaRPr lang="en-IN" sz="3600" b="1" spc="300" dirty="0">
              <a:solidFill>
                <a:srgbClr val="E4FFFD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87870-E9CF-EAD3-2D12-6E4F55246B03}"/>
              </a:ext>
            </a:extLst>
          </p:cNvPr>
          <p:cNvSpPr txBox="1"/>
          <p:nvPr/>
        </p:nvSpPr>
        <p:spPr>
          <a:xfrm>
            <a:off x="-12798772" y="5171654"/>
            <a:ext cx="452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Ethical Considerations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17E47-9160-3C55-7EF0-08A6AE9D81F6}"/>
              </a:ext>
            </a:extLst>
          </p:cNvPr>
          <p:cNvSpPr txBox="1"/>
          <p:nvPr/>
        </p:nvSpPr>
        <p:spPr>
          <a:xfrm>
            <a:off x="-10306131" y="4635429"/>
            <a:ext cx="3126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A Case Study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3F8B3-9314-D25B-95B0-BF915C396ABC}"/>
              </a:ext>
            </a:extLst>
          </p:cNvPr>
          <p:cNvSpPr txBox="1"/>
          <p:nvPr/>
        </p:nvSpPr>
        <p:spPr>
          <a:xfrm>
            <a:off x="-13621734" y="5936741"/>
            <a:ext cx="2699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Conclusion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3B124-400D-0255-F54B-C2E4B81618F4}"/>
              </a:ext>
            </a:extLst>
          </p:cNvPr>
          <p:cNvSpPr txBox="1"/>
          <p:nvPr/>
        </p:nvSpPr>
        <p:spPr>
          <a:xfrm>
            <a:off x="13555821" y="-2967924"/>
            <a:ext cx="47891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900" b="1" i="1" dirty="0">
                <a:solidFill>
                  <a:srgbClr val="E4FFFD"/>
                </a:solidFill>
                <a:effectLst/>
                <a:latin typeface="Söhne"/>
              </a:rPr>
              <a:t>Prompt Engineering</a:t>
            </a:r>
            <a:endParaRPr lang="en-IN" sz="2900" b="1" i="1" dirty="0">
              <a:solidFill>
                <a:srgbClr val="E4FFF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BBCDDA-7318-8F3A-9323-1C702455C8E7}"/>
              </a:ext>
            </a:extLst>
          </p:cNvPr>
          <p:cNvSpPr txBox="1"/>
          <p:nvPr/>
        </p:nvSpPr>
        <p:spPr>
          <a:xfrm>
            <a:off x="5289191" y="10324056"/>
            <a:ext cx="9466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Designing queries to get perfect AI responses</a:t>
            </a:r>
            <a:r>
              <a:rPr lang="en-IN" sz="2800" dirty="0">
                <a:solidFill>
                  <a:srgbClr val="E4FFFD"/>
                </a:solidFill>
                <a:latin typeface="+mj-lt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E115C3-F87A-0F7C-55BC-EB46CA7007CA}"/>
              </a:ext>
            </a:extLst>
          </p:cNvPr>
          <p:cNvSpPr txBox="1"/>
          <p:nvPr/>
        </p:nvSpPr>
        <p:spPr>
          <a:xfrm>
            <a:off x="13152064" y="2785784"/>
            <a:ext cx="10313670" cy="83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Trying to the get efficient out from the AI Tool / AI chatbot</a:t>
            </a:r>
            <a:r>
              <a:rPr lang="en-IN" sz="2800" dirty="0">
                <a:solidFill>
                  <a:srgbClr val="E4FFFD"/>
                </a:solidFill>
                <a:latin typeface="+mj-lt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ABA39-C906-DF2E-8082-478E2AC89A97}"/>
              </a:ext>
            </a:extLst>
          </p:cNvPr>
          <p:cNvSpPr txBox="1"/>
          <p:nvPr/>
        </p:nvSpPr>
        <p:spPr>
          <a:xfrm>
            <a:off x="11782370" y="-1511100"/>
            <a:ext cx="9157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rgbClr val="E4FFFD"/>
                </a:solidFill>
                <a:latin typeface="+mj-lt"/>
              </a:rPr>
              <a:t>By 2030 world need 1 Billion </a:t>
            </a:r>
            <a:r>
              <a:rPr lang="en-US" sz="2800" dirty="0">
                <a:solidFill>
                  <a:srgbClr val="E4FFFD"/>
                </a:solidFill>
                <a:latin typeface="+mj-lt"/>
              </a:rPr>
              <a:t>Prompt Engineers.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C4387-C15D-1A73-CB05-3FE1B6923C6D}"/>
              </a:ext>
            </a:extLst>
          </p:cNvPr>
          <p:cNvSpPr txBox="1"/>
          <p:nvPr/>
        </p:nvSpPr>
        <p:spPr>
          <a:xfrm>
            <a:off x="5289191" y="-2890980"/>
            <a:ext cx="68683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Currently there are less than 1 lakh Prompt engineers.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4DE246-B7B8-FE0C-DAF7-9D8E672D9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951" y="4862970"/>
            <a:ext cx="4046205" cy="269747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FB2642-FD2F-A68A-86A6-C98D28B7F81C}"/>
              </a:ext>
            </a:extLst>
          </p:cNvPr>
          <p:cNvSpPr txBox="1"/>
          <p:nvPr/>
        </p:nvSpPr>
        <p:spPr>
          <a:xfrm>
            <a:off x="14087950" y="-2367907"/>
            <a:ext cx="42570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E4FFFD"/>
                </a:solidFill>
              </a:rPr>
              <a:t>-An Art of communication with AI Tools</a:t>
            </a:r>
            <a:endParaRPr lang="en-IN" sz="1700" dirty="0">
              <a:solidFill>
                <a:srgbClr val="E4FFFD"/>
              </a:solidFill>
            </a:endParaRPr>
          </a:p>
        </p:txBody>
      </p:sp>
      <p:pic>
        <p:nvPicPr>
          <p:cNvPr id="3" name="Picture 2" descr="Diagram of a data flow diagram&#10;&#10;AI-generated content may be incorrect.">
            <a:extLst>
              <a:ext uri="{FF2B5EF4-FFF2-40B4-BE49-F238E27FC236}">
                <a16:creationId xmlns:a16="http://schemas.microsoft.com/office/drawing/2014/main" id="{8A0FE056-56A4-4689-DC6E-B7A17B1A3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8359" r="4058" b="5868"/>
          <a:stretch>
            <a:fillRect/>
          </a:stretch>
        </p:blipFill>
        <p:spPr>
          <a:xfrm>
            <a:off x="338666" y="1546578"/>
            <a:ext cx="7371645" cy="428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3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7B3EA2-6DE1-D090-4026-27FF86CABFA9}"/>
              </a:ext>
            </a:extLst>
          </p:cNvPr>
          <p:cNvSpPr txBox="1"/>
          <p:nvPr/>
        </p:nvSpPr>
        <p:spPr>
          <a:xfrm>
            <a:off x="12192000" y="-2194391"/>
            <a:ext cx="5558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i="0" dirty="0">
                <a:solidFill>
                  <a:srgbClr val="E4FFFD"/>
                </a:solidFill>
                <a:effectLst/>
                <a:latin typeface="Söhne"/>
              </a:rPr>
              <a:t>Chatbots available on Internet</a:t>
            </a:r>
            <a:endParaRPr lang="en-IN" sz="2800" dirty="0">
              <a:solidFill>
                <a:srgbClr val="E4FFF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A9DFA-73B6-E49D-9932-4C21CACBEBF4}"/>
              </a:ext>
            </a:extLst>
          </p:cNvPr>
          <p:cNvSpPr txBox="1"/>
          <p:nvPr/>
        </p:nvSpPr>
        <p:spPr>
          <a:xfrm>
            <a:off x="-8742909" y="-960775"/>
            <a:ext cx="5442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Challenges and Limitations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87870-E9CF-EAD3-2D12-6E4F55246B03}"/>
              </a:ext>
            </a:extLst>
          </p:cNvPr>
          <p:cNvSpPr txBox="1"/>
          <p:nvPr/>
        </p:nvSpPr>
        <p:spPr>
          <a:xfrm>
            <a:off x="-12798772" y="5171654"/>
            <a:ext cx="4528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Ethical Considerations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17E47-9160-3C55-7EF0-08A6AE9D81F6}"/>
              </a:ext>
            </a:extLst>
          </p:cNvPr>
          <p:cNvSpPr txBox="1"/>
          <p:nvPr/>
        </p:nvSpPr>
        <p:spPr>
          <a:xfrm>
            <a:off x="-10306131" y="4635429"/>
            <a:ext cx="3126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A Case Study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3F8B3-9314-D25B-95B0-BF915C396ABC}"/>
              </a:ext>
            </a:extLst>
          </p:cNvPr>
          <p:cNvSpPr txBox="1"/>
          <p:nvPr/>
        </p:nvSpPr>
        <p:spPr>
          <a:xfrm>
            <a:off x="-13621734" y="5936741"/>
            <a:ext cx="2699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E4FFFD"/>
                </a:solidFill>
                <a:effectLst/>
                <a:latin typeface="Söhne"/>
              </a:rPr>
              <a:t>Conclusion </a:t>
            </a:r>
            <a:endParaRPr lang="en-IN" sz="3200" dirty="0">
              <a:solidFill>
                <a:srgbClr val="E4FFF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6732A3-189D-5264-E3AE-FDB09BA4AE64}"/>
              </a:ext>
            </a:extLst>
          </p:cNvPr>
          <p:cNvSpPr txBox="1"/>
          <p:nvPr/>
        </p:nvSpPr>
        <p:spPr>
          <a:xfrm>
            <a:off x="572515" y="1648295"/>
            <a:ext cx="8443894" cy="453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Use Case Diagram: Shows actor interactions with the system.</a:t>
            </a:r>
          </a:p>
          <a:p>
            <a:endParaRPr lang="en-US" sz="2800" dirty="0">
              <a:solidFill>
                <a:srgbClr val="E4FFFD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Class Diagram: Describes system classes and relationships.</a:t>
            </a:r>
          </a:p>
          <a:p>
            <a:endParaRPr lang="en-US" sz="2800" dirty="0">
              <a:solidFill>
                <a:srgbClr val="E4FFFD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Sequence Diagram: Depicts object interactions over time.</a:t>
            </a:r>
          </a:p>
          <a:p>
            <a:endParaRPr lang="en-US" sz="2800" dirty="0">
              <a:solidFill>
                <a:srgbClr val="E4FFFD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Useful for understanding system design.</a:t>
            </a:r>
            <a:endParaRPr lang="en-IN" sz="2800" dirty="0">
              <a:solidFill>
                <a:srgbClr val="E4FFFD"/>
              </a:solidFill>
              <a:latin typeface="+mj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FD4500A-ED1D-208A-F7FB-534896404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5919" flipH="1">
            <a:off x="2835546" y="7732211"/>
            <a:ext cx="13174480" cy="99037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7EDB6FA-D796-2507-BAEA-1BA06024DCF0}"/>
              </a:ext>
            </a:extLst>
          </p:cNvPr>
          <p:cNvSpPr txBox="1"/>
          <p:nvPr/>
        </p:nvSpPr>
        <p:spPr>
          <a:xfrm>
            <a:off x="10314322" y="7578957"/>
            <a:ext cx="8103870" cy="83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E4FFFD"/>
                </a:solidFill>
                <a:latin typeface="+mj-lt"/>
              </a:rPr>
              <a:t>Constructing your thought is a way AI understands</a:t>
            </a:r>
            <a:r>
              <a:rPr lang="en-IN" sz="2800" dirty="0">
                <a:solidFill>
                  <a:srgbClr val="E4FFFD"/>
                </a:solidFill>
                <a:latin typeface="+mj-lt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36A2E1-D2C7-EE91-8A94-FB57BDF7772C}"/>
              </a:ext>
            </a:extLst>
          </p:cNvPr>
          <p:cNvSpPr txBox="1"/>
          <p:nvPr/>
        </p:nvSpPr>
        <p:spPr>
          <a:xfrm>
            <a:off x="-4542302" y="3613853"/>
            <a:ext cx="382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E4FFFD"/>
                </a:solidFill>
                <a:latin typeface="Gabriola" panose="04040605051002020D02" pitchFamily="82" charset="0"/>
              </a:rPr>
              <a:t>Midjourney</a:t>
            </a:r>
            <a:r>
              <a:rPr lang="en-US" sz="3600" dirty="0">
                <a:solidFill>
                  <a:srgbClr val="E4FFFD"/>
                </a:solidFill>
                <a:latin typeface="Gabriola" panose="04040605051002020D02" pitchFamily="82" charset="0"/>
              </a:rPr>
              <a:t>: Generates art</a:t>
            </a:r>
            <a:endParaRPr lang="en-IN" sz="3600" dirty="0">
              <a:solidFill>
                <a:srgbClr val="E4FFFD"/>
              </a:solidFill>
              <a:latin typeface="Gabriola" panose="04040605051002020D02" pitchFamily="8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DA9933B-42BC-D8D0-A03D-17478B0E0B4B}"/>
              </a:ext>
            </a:extLst>
          </p:cNvPr>
          <p:cNvSpPr txBox="1"/>
          <p:nvPr/>
        </p:nvSpPr>
        <p:spPr>
          <a:xfrm>
            <a:off x="13289841" y="4202887"/>
            <a:ext cx="427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E4FFFD"/>
                </a:solidFill>
                <a:latin typeface="Harrington" panose="04040505050A02020702" pitchFamily="82" charset="0"/>
              </a:rPr>
              <a:t>Replit</a:t>
            </a:r>
            <a:r>
              <a:rPr lang="en-US" sz="2400" dirty="0">
                <a:solidFill>
                  <a:srgbClr val="E4FFFD"/>
                </a:solidFill>
                <a:latin typeface="Harrington" panose="04040505050A02020702" pitchFamily="82" charset="0"/>
              </a:rPr>
              <a:t>: Generate codes</a:t>
            </a:r>
            <a:endParaRPr lang="en-IN" sz="2400" dirty="0">
              <a:solidFill>
                <a:srgbClr val="E4FFFD"/>
              </a:solidFill>
              <a:latin typeface="Harrington" panose="04040505050A02020702" pitchFamily="8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DFA141-ACC8-5564-D099-776254A1B3CC}"/>
              </a:ext>
            </a:extLst>
          </p:cNvPr>
          <p:cNvSpPr txBox="1"/>
          <p:nvPr/>
        </p:nvSpPr>
        <p:spPr>
          <a:xfrm>
            <a:off x="12707653" y="5032839"/>
            <a:ext cx="5440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>
                <a:solidFill>
                  <a:srgbClr val="E4FFFD"/>
                </a:solidFill>
                <a:latin typeface="Pristina" panose="03060402040406080204" pitchFamily="66" charset="0"/>
              </a:rPr>
              <a:t>Soundraw</a:t>
            </a:r>
            <a:r>
              <a:rPr lang="en-US" sz="4500" b="1" dirty="0">
                <a:solidFill>
                  <a:srgbClr val="E4FFFD"/>
                </a:solidFill>
                <a:latin typeface="Pristina" panose="03060402040406080204" pitchFamily="66" charset="0"/>
              </a:rPr>
              <a:t>: </a:t>
            </a:r>
            <a:r>
              <a:rPr lang="en-US" sz="4500" dirty="0">
                <a:solidFill>
                  <a:srgbClr val="E4FFFD"/>
                </a:solidFill>
                <a:latin typeface="Pristina" panose="03060402040406080204" pitchFamily="66" charset="0"/>
              </a:rPr>
              <a:t>Generates music</a:t>
            </a:r>
            <a:endParaRPr lang="en-IN" sz="4500" dirty="0">
              <a:solidFill>
                <a:srgbClr val="E4FFFD"/>
              </a:solidFill>
              <a:latin typeface="Pristina" panose="03060402040406080204" pitchFamily="66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E35A54-8136-220B-BFD9-962841D9BC6A}"/>
              </a:ext>
            </a:extLst>
          </p:cNvPr>
          <p:cNvSpPr txBox="1"/>
          <p:nvPr/>
        </p:nvSpPr>
        <p:spPr>
          <a:xfrm>
            <a:off x="-3257381" y="2407919"/>
            <a:ext cx="2861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rgbClr val="E4FFFD"/>
                </a:solidFill>
                <a:latin typeface="Lucida Calligraphy" panose="03010101010101010101" pitchFamily="66" charset="0"/>
              </a:rPr>
              <a:t>SlidesAI</a:t>
            </a:r>
            <a:r>
              <a:rPr lang="en-US" sz="1600" b="1" u="sng" dirty="0">
                <a:solidFill>
                  <a:srgbClr val="E4FFFD"/>
                </a:solidFill>
                <a:latin typeface="Lucida Calligraphy" panose="03010101010101010101" pitchFamily="66" charset="0"/>
              </a:rPr>
              <a:t>:</a:t>
            </a:r>
            <a:r>
              <a:rPr lang="en-US" sz="1600" dirty="0">
                <a:solidFill>
                  <a:srgbClr val="E4FFFD"/>
                </a:solidFill>
                <a:latin typeface="Lucida Calligraphy" panose="03010101010101010101" pitchFamily="66" charset="0"/>
              </a:rPr>
              <a:t> Generate PPTs</a:t>
            </a:r>
            <a:endParaRPr lang="en-IN" sz="1600" dirty="0">
              <a:solidFill>
                <a:srgbClr val="E4FFFD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570158-80B8-66A3-D777-182206FAFA9D}"/>
              </a:ext>
            </a:extLst>
          </p:cNvPr>
          <p:cNvSpPr txBox="1"/>
          <p:nvPr/>
        </p:nvSpPr>
        <p:spPr>
          <a:xfrm>
            <a:off x="-4687044" y="5127564"/>
            <a:ext cx="433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FFFD"/>
                </a:solidFill>
              </a:rPr>
              <a:t>Remove.bg: Remove background in images</a:t>
            </a:r>
            <a:endParaRPr lang="en-IN" dirty="0">
              <a:solidFill>
                <a:srgbClr val="E4FFFD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5F2067-AC53-17B7-E592-5D60B3355DFB}"/>
              </a:ext>
            </a:extLst>
          </p:cNvPr>
          <p:cNvSpPr txBox="1"/>
          <p:nvPr/>
        </p:nvSpPr>
        <p:spPr>
          <a:xfrm>
            <a:off x="151484" y="7752949"/>
            <a:ext cx="8215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4FFFD"/>
                </a:solidFill>
                <a:latin typeface="Papyrus" panose="03070502060502030205" pitchFamily="66" charset="0"/>
              </a:rPr>
              <a:t>Wordtune: Summarizes the notes</a:t>
            </a:r>
            <a:endParaRPr lang="en-IN" sz="4400" dirty="0">
              <a:solidFill>
                <a:srgbClr val="E4FFFD"/>
              </a:solidFill>
              <a:latin typeface="Papyrus" panose="03070502060502030205" pitchFamily="66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0C0488-C78E-3F49-6B0D-E5B7DF131021}"/>
              </a:ext>
            </a:extLst>
          </p:cNvPr>
          <p:cNvSpPr txBox="1"/>
          <p:nvPr/>
        </p:nvSpPr>
        <p:spPr>
          <a:xfrm>
            <a:off x="-19448631" y="2525760"/>
            <a:ext cx="19600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b="1" i="0" dirty="0">
                <a:solidFill>
                  <a:srgbClr val="E4FFFD"/>
                </a:solidFill>
                <a:effectLst/>
                <a:latin typeface="+mj-lt"/>
              </a:rPr>
              <a:t>Only prompt Engineers can communicate most Efficiently.</a:t>
            </a:r>
            <a:endParaRPr lang="en-IN" sz="6000" b="1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2C754A-4D66-DB55-5E11-D3A3780FDADF}"/>
              </a:ext>
            </a:extLst>
          </p:cNvPr>
          <p:cNvSpPr txBox="1"/>
          <p:nvPr/>
        </p:nvSpPr>
        <p:spPr>
          <a:xfrm>
            <a:off x="-18331889" y="4084833"/>
            <a:ext cx="16658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b="1" i="0" dirty="0">
                <a:solidFill>
                  <a:srgbClr val="E4FFFD"/>
                </a:solidFill>
                <a:effectLst/>
                <a:latin typeface="+mj-lt"/>
              </a:rPr>
              <a:t>AI chatbots often lack emotional intelligence.</a:t>
            </a:r>
            <a:endParaRPr lang="en-IN" sz="6000" b="1" dirty="0">
              <a:solidFill>
                <a:srgbClr val="E4FFFD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85B101-1E0E-203F-DE60-C11D39ECC733}"/>
              </a:ext>
            </a:extLst>
          </p:cNvPr>
          <p:cNvSpPr txBox="1"/>
          <p:nvPr/>
        </p:nvSpPr>
        <p:spPr>
          <a:xfrm>
            <a:off x="-18542966" y="5726581"/>
            <a:ext cx="13910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b="1" i="0" dirty="0">
                <a:solidFill>
                  <a:srgbClr val="E4FFFD"/>
                </a:solidFill>
                <a:effectLst/>
                <a:latin typeface="+mj-lt"/>
              </a:rPr>
              <a:t>Chatbots require continuous monitoring, maintenance, and updates.</a:t>
            </a:r>
            <a:endParaRPr lang="en-IN" sz="6000" b="1" dirty="0">
              <a:solidFill>
                <a:srgbClr val="E4FFFD"/>
              </a:solidFill>
              <a:latin typeface="+mj-lt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D3E6B6C-C530-E2DC-2A51-AD3A64FC5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76296" y="2872825"/>
            <a:ext cx="6019800" cy="3762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6F6D2-E2DA-41EB-2F43-D9521BA24C6B}"/>
              </a:ext>
            </a:extLst>
          </p:cNvPr>
          <p:cNvSpPr txBox="1"/>
          <p:nvPr/>
        </p:nvSpPr>
        <p:spPr>
          <a:xfrm>
            <a:off x="-9558669" y="9049710"/>
            <a:ext cx="18649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  <a:t>Data flow Diagram</a:t>
            </a:r>
            <a:r>
              <a:rPr lang="en-IN" sz="1800" b="1" i="0" spc="300" dirty="0">
                <a:solidFill>
                  <a:srgbClr val="E4FFFD"/>
                </a:solidFill>
                <a:effectLst/>
                <a:latin typeface="Rockwell Extra Bold" panose="02060903040505020403" pitchFamily="18" charset="0"/>
              </a:rPr>
              <a:t> </a:t>
            </a:r>
            <a:endParaRPr lang="en-IN" sz="1800" b="1" spc="300" dirty="0">
              <a:solidFill>
                <a:srgbClr val="E4FFFD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7E8AB62F-DE7D-6431-C751-55077D190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514" y="61039"/>
            <a:ext cx="7950047" cy="1612881"/>
          </a:xfrm>
        </p:spPr>
        <p:txBody>
          <a:bodyPr>
            <a:normAutofit/>
          </a:bodyPr>
          <a:lstStyle/>
          <a:p>
            <a:r>
              <a:rPr lang="en-IN" sz="4400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  <a:t>Use case Diagrams </a:t>
            </a:r>
            <a:br>
              <a:rPr lang="en-IN" b="1" spc="300" dirty="0">
                <a:solidFill>
                  <a:srgbClr val="E4FFFD"/>
                </a:solidFill>
                <a:latin typeface="Rockwell Extra Bold" panose="02060903040505020403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04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1040</Words>
  <Application>Microsoft Office PowerPoint</Application>
  <PresentationFormat>Widescreen</PresentationFormat>
  <Paragraphs>229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Aptos</vt:lpstr>
      <vt:lpstr>Arial</vt:lpstr>
      <vt:lpstr>Berlin Sans FB Demi</vt:lpstr>
      <vt:lpstr>Bradley Hand ITC</vt:lpstr>
      <vt:lpstr>Calibri</vt:lpstr>
      <vt:lpstr>Calibri Light</vt:lpstr>
      <vt:lpstr>Freestyle Script</vt:lpstr>
      <vt:lpstr>Gabriola</vt:lpstr>
      <vt:lpstr>Harrington</vt:lpstr>
      <vt:lpstr>Lucida Calligraphy</vt:lpstr>
      <vt:lpstr>Papyrus</vt:lpstr>
      <vt:lpstr>Pristina</vt:lpstr>
      <vt:lpstr>Rockwell Extra Bold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Diagrams  </vt:lpstr>
      <vt:lpstr>PowerPoint Presentation</vt:lpstr>
      <vt:lpstr>PowerPoint Presentation</vt:lpstr>
      <vt:lpstr>Conclusion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 ek</dc:creator>
  <cp:lastModifiedBy>sravya muthyam</cp:lastModifiedBy>
  <cp:revision>30</cp:revision>
  <dcterms:created xsi:type="dcterms:W3CDTF">2023-09-18T10:49:13Z</dcterms:created>
  <dcterms:modified xsi:type="dcterms:W3CDTF">2025-06-20T16:30:46Z</dcterms:modified>
</cp:coreProperties>
</file>